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4"/>
  </p:sldMasterIdLst>
  <p:notesMasterIdLst>
    <p:notesMasterId r:id="rId6"/>
  </p:notesMasterIdLst>
  <p:handoutMasterIdLst>
    <p:handoutMasterId r:id="rId7"/>
  </p:handoutMasterIdLst>
  <p:sldIdLst>
    <p:sldId id="263" r:id="rId5"/>
  </p:sldIdLst>
  <p:sldSz cx="42803763" cy="30275213"/>
  <p:notesSz cx="31954788" cy="50149125"/>
  <p:embeddedFontLst>
    <p:embeddedFont>
      <p:font typeface="Calibri" panose="020F0502020204030204" pitchFamily="34" charset="0"/>
      <p:regular r:id="rId8"/>
      <p:bold r:id="rId9"/>
      <p:italic r:id="rId10"/>
      <p:boldItalic r:id="rId11"/>
    </p:embeddedFont>
    <p:embeddedFont>
      <p:font typeface="Libre Baskerville" panose="02000000000000000000" pitchFamily="2" charset="0"/>
      <p:regular r:id="rId12"/>
      <p:bold r:id="rId13"/>
      <p:italic r:id="rId14"/>
    </p:embeddedFont>
  </p:embeddedFontLst>
  <p:custDataLst>
    <p:tags r:id="rId15"/>
  </p:custDataLst>
  <p:defaultTextStyle>
    <a:defPPr>
      <a:defRPr lang="en-US"/>
    </a:defPPr>
    <a:lvl1pPr algn="l" rtl="0" eaLnBrk="0" fontAlgn="base" hangingPunct="0">
      <a:spcBef>
        <a:spcPct val="0"/>
      </a:spcBef>
      <a:spcAft>
        <a:spcPct val="0"/>
      </a:spcAft>
      <a:defRPr sz="2283" kern="1200">
        <a:solidFill>
          <a:schemeClr val="tx1"/>
        </a:solidFill>
        <a:latin typeface="Times New Roman" pitchFamily="18" charset="0"/>
        <a:ea typeface="+mn-ea"/>
        <a:cs typeface="+mn-cs"/>
      </a:defRPr>
    </a:lvl1pPr>
    <a:lvl2pPr marL="434980" algn="l" rtl="0" eaLnBrk="0" fontAlgn="base" hangingPunct="0">
      <a:spcBef>
        <a:spcPct val="0"/>
      </a:spcBef>
      <a:spcAft>
        <a:spcPct val="0"/>
      </a:spcAft>
      <a:defRPr sz="2283" kern="1200">
        <a:solidFill>
          <a:schemeClr val="tx1"/>
        </a:solidFill>
        <a:latin typeface="Times New Roman" pitchFamily="18" charset="0"/>
        <a:ea typeface="+mn-ea"/>
        <a:cs typeface="+mn-cs"/>
      </a:defRPr>
    </a:lvl2pPr>
    <a:lvl3pPr marL="869960" algn="l" rtl="0" eaLnBrk="0" fontAlgn="base" hangingPunct="0">
      <a:spcBef>
        <a:spcPct val="0"/>
      </a:spcBef>
      <a:spcAft>
        <a:spcPct val="0"/>
      </a:spcAft>
      <a:defRPr sz="2283" kern="1200">
        <a:solidFill>
          <a:schemeClr val="tx1"/>
        </a:solidFill>
        <a:latin typeface="Times New Roman" pitchFamily="18" charset="0"/>
        <a:ea typeface="+mn-ea"/>
        <a:cs typeface="+mn-cs"/>
      </a:defRPr>
    </a:lvl3pPr>
    <a:lvl4pPr marL="1304940" algn="l" rtl="0" eaLnBrk="0" fontAlgn="base" hangingPunct="0">
      <a:spcBef>
        <a:spcPct val="0"/>
      </a:spcBef>
      <a:spcAft>
        <a:spcPct val="0"/>
      </a:spcAft>
      <a:defRPr sz="2283" kern="1200">
        <a:solidFill>
          <a:schemeClr val="tx1"/>
        </a:solidFill>
        <a:latin typeface="Times New Roman" pitchFamily="18" charset="0"/>
        <a:ea typeface="+mn-ea"/>
        <a:cs typeface="+mn-cs"/>
      </a:defRPr>
    </a:lvl4pPr>
    <a:lvl5pPr marL="1739920" algn="l" rtl="0" eaLnBrk="0" fontAlgn="base" hangingPunct="0">
      <a:spcBef>
        <a:spcPct val="0"/>
      </a:spcBef>
      <a:spcAft>
        <a:spcPct val="0"/>
      </a:spcAft>
      <a:defRPr sz="2283" kern="1200">
        <a:solidFill>
          <a:schemeClr val="tx1"/>
        </a:solidFill>
        <a:latin typeface="Times New Roman" pitchFamily="18" charset="0"/>
        <a:ea typeface="+mn-ea"/>
        <a:cs typeface="+mn-cs"/>
      </a:defRPr>
    </a:lvl5pPr>
    <a:lvl6pPr marL="2174900" algn="l" defTabSz="869960" rtl="0" eaLnBrk="1" latinLnBrk="0" hangingPunct="1">
      <a:defRPr sz="2283" kern="1200">
        <a:solidFill>
          <a:schemeClr val="tx1"/>
        </a:solidFill>
        <a:latin typeface="Times New Roman" pitchFamily="18" charset="0"/>
        <a:ea typeface="+mn-ea"/>
        <a:cs typeface="+mn-cs"/>
      </a:defRPr>
    </a:lvl6pPr>
    <a:lvl7pPr marL="2609880" algn="l" defTabSz="869960" rtl="0" eaLnBrk="1" latinLnBrk="0" hangingPunct="1">
      <a:defRPr sz="2283" kern="1200">
        <a:solidFill>
          <a:schemeClr val="tx1"/>
        </a:solidFill>
        <a:latin typeface="Times New Roman" pitchFamily="18" charset="0"/>
        <a:ea typeface="+mn-ea"/>
        <a:cs typeface="+mn-cs"/>
      </a:defRPr>
    </a:lvl7pPr>
    <a:lvl8pPr marL="3044861" algn="l" defTabSz="869960" rtl="0" eaLnBrk="1" latinLnBrk="0" hangingPunct="1">
      <a:defRPr sz="2283" kern="1200">
        <a:solidFill>
          <a:schemeClr val="tx1"/>
        </a:solidFill>
        <a:latin typeface="Times New Roman" pitchFamily="18" charset="0"/>
        <a:ea typeface="+mn-ea"/>
        <a:cs typeface="+mn-cs"/>
      </a:defRPr>
    </a:lvl8pPr>
    <a:lvl9pPr marL="3479841" algn="l" defTabSz="869960" rtl="0" eaLnBrk="1" latinLnBrk="0" hangingPunct="1">
      <a:defRPr sz="2283"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8365" userDrawn="1">
          <p15:clr>
            <a:srgbClr val="A4A3A4"/>
          </p15:clr>
        </p15:guide>
        <p15:guide id="2" orient="horz" pos="132" userDrawn="1">
          <p15:clr>
            <a:srgbClr val="A4A3A4"/>
          </p15:clr>
        </p15:guide>
        <p15:guide id="3" orient="horz" pos="265" userDrawn="1">
          <p15:clr>
            <a:srgbClr val="A4A3A4"/>
          </p15:clr>
        </p15:guide>
        <p15:guide id="4" orient="horz" pos="309" userDrawn="1">
          <p15:clr>
            <a:srgbClr val="A4A3A4"/>
          </p15:clr>
        </p15:guide>
        <p15:guide id="5" pos="421" userDrawn="1">
          <p15:clr>
            <a:srgbClr val="A4A3A4"/>
          </p15:clr>
        </p15:guide>
        <p15:guide id="6" pos="6741" userDrawn="1">
          <p15:clr>
            <a:srgbClr val="A4A3A4"/>
          </p15:clr>
        </p15:guide>
        <p15:guide id="7" pos="7022" userDrawn="1">
          <p15:clr>
            <a:srgbClr val="A4A3A4"/>
          </p15:clr>
        </p15:guide>
        <p15:guide id="8" pos="13341" userDrawn="1">
          <p15:clr>
            <a:srgbClr val="A4A3A4"/>
          </p15:clr>
        </p15:guide>
        <p15:guide id="9" pos="13622" userDrawn="1">
          <p15:clr>
            <a:srgbClr val="A4A3A4"/>
          </p15:clr>
        </p15:guide>
        <p15:guide id="10" pos="19941" userDrawn="1">
          <p15:clr>
            <a:srgbClr val="A4A3A4"/>
          </p15:clr>
        </p15:guide>
        <p15:guide id="11" pos="20222" userDrawn="1">
          <p15:clr>
            <a:srgbClr val="A4A3A4"/>
          </p15:clr>
        </p15:guide>
        <p15:guide id="12" pos="26542" userDrawn="1">
          <p15:clr>
            <a:srgbClr val="A4A3A4"/>
          </p15:clr>
        </p15:guide>
        <p15:guide id="13" orient="horz" pos="486" userDrawn="1">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1220"/>
    <a:srgbClr val="DCE1C8"/>
    <a:srgbClr val="F971D2"/>
    <a:srgbClr val="8D555B"/>
    <a:srgbClr val="1482A5"/>
    <a:srgbClr val="235078"/>
    <a:srgbClr val="EAEAEA"/>
    <a:srgbClr val="EEEEEE"/>
    <a:srgbClr val="006699"/>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AB5C9B-36EB-4D6C-B7F9-86327F3FCA16}" v="2" dt="2022-06-18T17:31:48.2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67" autoAdjust="0"/>
    <p:restoredTop sz="94660" autoAdjust="0"/>
  </p:normalViewPr>
  <p:slideViewPr>
    <p:cSldViewPr>
      <p:cViewPr varScale="1">
        <p:scale>
          <a:sx n="22" d="100"/>
          <a:sy n="22" d="100"/>
        </p:scale>
        <p:origin x="1286" y="91"/>
      </p:cViewPr>
      <p:guideLst>
        <p:guide orient="horz" pos="18365"/>
        <p:guide orient="horz" pos="132"/>
        <p:guide orient="horz" pos="265"/>
        <p:guide orient="horz" pos="309"/>
        <p:guide pos="421"/>
        <p:guide pos="6741"/>
        <p:guide pos="7022"/>
        <p:guide pos="13341"/>
        <p:guide pos="13622"/>
        <p:guide pos="19941"/>
        <p:guide pos="20222"/>
        <p:guide pos="26542"/>
        <p:guide orient="horz" pos="4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tags" Target="tags/tag1.xml"/><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2624138" y="3757613"/>
            <a:ext cx="26504900"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42" kern="1200">
        <a:solidFill>
          <a:schemeClr val="tx1"/>
        </a:solidFill>
        <a:latin typeface="Times New Roman" pitchFamily="18" charset="0"/>
        <a:ea typeface="+mn-ea"/>
        <a:cs typeface="+mn-cs"/>
      </a:defRPr>
    </a:lvl1pPr>
    <a:lvl2pPr marL="434980" algn="l" rtl="0" eaLnBrk="0" fontAlgn="base" hangingPunct="0">
      <a:spcBef>
        <a:spcPct val="30000"/>
      </a:spcBef>
      <a:spcAft>
        <a:spcPct val="0"/>
      </a:spcAft>
      <a:defRPr sz="1142" kern="1200">
        <a:solidFill>
          <a:schemeClr val="tx1"/>
        </a:solidFill>
        <a:latin typeface="Times New Roman" pitchFamily="18" charset="0"/>
        <a:ea typeface="+mn-ea"/>
        <a:cs typeface="+mn-cs"/>
      </a:defRPr>
    </a:lvl2pPr>
    <a:lvl3pPr marL="869960" algn="l" rtl="0" eaLnBrk="0" fontAlgn="base" hangingPunct="0">
      <a:spcBef>
        <a:spcPct val="30000"/>
      </a:spcBef>
      <a:spcAft>
        <a:spcPct val="0"/>
      </a:spcAft>
      <a:defRPr sz="1142" kern="1200">
        <a:solidFill>
          <a:schemeClr val="tx1"/>
        </a:solidFill>
        <a:latin typeface="Times New Roman" pitchFamily="18" charset="0"/>
        <a:ea typeface="+mn-ea"/>
        <a:cs typeface="+mn-cs"/>
      </a:defRPr>
    </a:lvl3pPr>
    <a:lvl4pPr marL="1304940" algn="l" rtl="0" eaLnBrk="0" fontAlgn="base" hangingPunct="0">
      <a:spcBef>
        <a:spcPct val="30000"/>
      </a:spcBef>
      <a:spcAft>
        <a:spcPct val="0"/>
      </a:spcAft>
      <a:defRPr sz="1142" kern="1200">
        <a:solidFill>
          <a:schemeClr val="tx1"/>
        </a:solidFill>
        <a:latin typeface="Times New Roman" pitchFamily="18" charset="0"/>
        <a:ea typeface="+mn-ea"/>
        <a:cs typeface="+mn-cs"/>
      </a:defRPr>
    </a:lvl4pPr>
    <a:lvl5pPr marL="1739920" algn="l" rtl="0" eaLnBrk="0" fontAlgn="base" hangingPunct="0">
      <a:spcBef>
        <a:spcPct val="30000"/>
      </a:spcBef>
      <a:spcAft>
        <a:spcPct val="0"/>
      </a:spcAft>
      <a:defRPr sz="1142" kern="1200">
        <a:solidFill>
          <a:schemeClr val="tx1"/>
        </a:solidFill>
        <a:latin typeface="Times New Roman" pitchFamily="18" charset="0"/>
        <a:ea typeface="+mn-ea"/>
        <a:cs typeface="+mn-cs"/>
      </a:defRPr>
    </a:lvl5pPr>
    <a:lvl6pPr marL="2174900" algn="l" defTabSz="869960" rtl="0" eaLnBrk="1" latinLnBrk="0" hangingPunct="1">
      <a:defRPr sz="1142" kern="1200">
        <a:solidFill>
          <a:schemeClr val="tx1"/>
        </a:solidFill>
        <a:latin typeface="+mn-lt"/>
        <a:ea typeface="+mn-ea"/>
        <a:cs typeface="+mn-cs"/>
      </a:defRPr>
    </a:lvl6pPr>
    <a:lvl7pPr marL="2609880" algn="l" defTabSz="869960" rtl="0" eaLnBrk="1" latinLnBrk="0" hangingPunct="1">
      <a:defRPr sz="1142" kern="1200">
        <a:solidFill>
          <a:schemeClr val="tx1"/>
        </a:solidFill>
        <a:latin typeface="+mn-lt"/>
        <a:ea typeface="+mn-ea"/>
        <a:cs typeface="+mn-cs"/>
      </a:defRPr>
    </a:lvl7pPr>
    <a:lvl8pPr marL="3044861" algn="l" defTabSz="869960" rtl="0" eaLnBrk="1" latinLnBrk="0" hangingPunct="1">
      <a:defRPr sz="1142" kern="1200">
        <a:solidFill>
          <a:schemeClr val="tx1"/>
        </a:solidFill>
        <a:latin typeface="+mn-lt"/>
        <a:ea typeface="+mn-ea"/>
        <a:cs typeface="+mn-cs"/>
      </a:defRPr>
    </a:lvl8pPr>
    <a:lvl9pPr marL="3479841" algn="l" defTabSz="869960" rtl="0" eaLnBrk="1" latinLnBrk="0" hangingPunct="1">
      <a:defRPr sz="11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a:xfrm>
            <a:off x="2624138" y="3757613"/>
            <a:ext cx="26504900" cy="18748375"/>
          </a:xfrm>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559" y="9405523"/>
            <a:ext cx="36382649" cy="648838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421116" y="17155370"/>
            <a:ext cx="29961533" cy="7738167"/>
          </a:xfrm>
        </p:spPr>
        <p:txBody>
          <a:bodyPr/>
          <a:lstStyle>
            <a:defPPr>
              <a:defRPr kern="1200" smtId="4294967295"/>
            </a:defPPr>
            <a:lvl1pPr marL="0" indent="0" algn="ctr">
              <a:buNone/>
              <a:defRPr/>
            </a:lvl1pPr>
            <a:lvl2pPr marL="420487" indent="0" algn="ctr">
              <a:buNone/>
              <a:defRPr/>
            </a:lvl2pPr>
            <a:lvl3pPr marL="840974" indent="0" algn="ctr">
              <a:buNone/>
              <a:defRPr/>
            </a:lvl3pPr>
            <a:lvl4pPr marL="1261461" indent="0" algn="ctr">
              <a:buNone/>
              <a:defRPr/>
            </a:lvl4pPr>
            <a:lvl5pPr marL="1681947" indent="0" algn="ctr">
              <a:buNone/>
              <a:defRPr/>
            </a:lvl5pPr>
            <a:lvl6pPr marL="2102434" indent="0" algn="ctr">
              <a:buNone/>
              <a:defRPr/>
            </a:lvl6pPr>
            <a:lvl7pPr marL="2522921" indent="0" algn="ctr">
              <a:buNone/>
              <a:defRPr/>
            </a:lvl7pPr>
            <a:lvl8pPr marL="2943408" indent="0" algn="ctr">
              <a:buNone/>
              <a:defRPr/>
            </a:lvl8pPr>
            <a:lvl9pPr marL="336389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496857" y="2690838"/>
            <a:ext cx="9094974" cy="24220463"/>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3211935" y="2690838"/>
            <a:ext cx="27152813" cy="24220463"/>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81202" y="19454921"/>
            <a:ext cx="36382649" cy="6012410"/>
          </a:xfrm>
        </p:spPr>
        <p:txBody>
          <a:bodyPr anchor="t"/>
          <a:lstStyle>
            <a:defPPr>
              <a:defRPr kern="1200" smtId="4294967295"/>
            </a:defPPr>
            <a:lvl1pPr algn="l">
              <a:defRPr sz="3679" b="1" cap="all"/>
            </a:lvl1pPr>
          </a:lstStyle>
          <a:p>
            <a:r>
              <a:rPr lang="en-US"/>
              <a:t>Click to edit Master title style</a:t>
            </a:r>
          </a:p>
        </p:txBody>
      </p:sp>
      <p:sp>
        <p:nvSpPr>
          <p:cNvPr id="3" name="Text Placeholder 2"/>
          <p:cNvSpPr>
            <a:spLocks noGrp="1"/>
          </p:cNvSpPr>
          <p:nvPr>
            <p:ph type="body" idx="1"/>
          </p:nvPr>
        </p:nvSpPr>
        <p:spPr>
          <a:xfrm>
            <a:off x="3381202" y="12832217"/>
            <a:ext cx="36382649" cy="6622703"/>
          </a:xfrm>
        </p:spPr>
        <p:txBody>
          <a:bodyPr anchor="b"/>
          <a:lstStyle>
            <a:defPPr>
              <a:defRPr kern="1200" smtId="4294967295"/>
            </a:defPPr>
            <a:lvl1pPr marL="0" indent="0">
              <a:buNone/>
              <a:defRPr sz="1839"/>
            </a:lvl1pPr>
            <a:lvl2pPr marL="420487" indent="0">
              <a:buNone/>
              <a:defRPr sz="1655"/>
            </a:lvl2pPr>
            <a:lvl3pPr marL="840974" indent="0">
              <a:buNone/>
              <a:defRPr sz="1472"/>
            </a:lvl3pPr>
            <a:lvl4pPr marL="1261461" indent="0">
              <a:buNone/>
              <a:defRPr sz="1288"/>
            </a:lvl4pPr>
            <a:lvl5pPr marL="1681947" indent="0">
              <a:buNone/>
              <a:defRPr sz="1288"/>
            </a:lvl5pPr>
            <a:lvl6pPr marL="2102434" indent="0">
              <a:buNone/>
              <a:defRPr sz="1288"/>
            </a:lvl6pPr>
            <a:lvl7pPr marL="2522921" indent="0">
              <a:buNone/>
              <a:defRPr sz="1288"/>
            </a:lvl7pPr>
            <a:lvl8pPr marL="2943408" indent="0">
              <a:buNone/>
              <a:defRPr sz="1288"/>
            </a:lvl8pPr>
            <a:lvl9pPr marL="3363895" indent="0">
              <a:buNone/>
              <a:defRPr sz="1288"/>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3211934" y="8745590"/>
            <a:ext cx="18123891" cy="18165712"/>
          </a:xfrm>
        </p:spPr>
        <p:txBody>
          <a:bodyPr/>
          <a:lstStyle>
            <a:defPPr>
              <a:defRPr kern="1200" smtId="4294967295"/>
            </a:defPPr>
            <a:lvl1pPr>
              <a:defRPr sz="2575"/>
            </a:lvl1pPr>
            <a:lvl2pPr>
              <a:defRPr sz="2207"/>
            </a:lvl2pPr>
            <a:lvl3pPr>
              <a:defRPr sz="1839"/>
            </a:lvl3pPr>
            <a:lvl4pPr>
              <a:defRPr sz="1655"/>
            </a:lvl4pPr>
            <a:lvl5pPr>
              <a:defRPr sz="1655"/>
            </a:lvl5pPr>
            <a:lvl6pPr>
              <a:defRPr sz="1655"/>
            </a:lvl6pPr>
            <a:lvl7pPr>
              <a:defRPr sz="1655"/>
            </a:lvl7pPr>
            <a:lvl8pPr>
              <a:defRPr sz="1655"/>
            </a:lvl8pPr>
            <a:lvl9pPr>
              <a:defRPr sz="16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467938" y="8745590"/>
            <a:ext cx="18123891" cy="18165712"/>
          </a:xfrm>
        </p:spPr>
        <p:txBody>
          <a:bodyPr/>
          <a:lstStyle>
            <a:defPPr>
              <a:defRPr kern="1200" smtId="4294967295"/>
            </a:defPPr>
            <a:lvl1pPr>
              <a:defRPr sz="2575"/>
            </a:lvl1pPr>
            <a:lvl2pPr>
              <a:defRPr sz="2207"/>
            </a:lvl2pPr>
            <a:lvl3pPr>
              <a:defRPr sz="1839"/>
            </a:lvl3pPr>
            <a:lvl4pPr>
              <a:defRPr sz="1655"/>
            </a:lvl4pPr>
            <a:lvl5pPr>
              <a:defRPr sz="1655"/>
            </a:lvl5pPr>
            <a:lvl6pPr>
              <a:defRPr sz="1655"/>
            </a:lvl6pPr>
            <a:lvl7pPr>
              <a:defRPr sz="1655"/>
            </a:lvl7pPr>
            <a:lvl8pPr>
              <a:defRPr sz="1655"/>
            </a:lvl8pPr>
            <a:lvl9pPr>
              <a:defRPr sz="16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39914" y="1211826"/>
            <a:ext cx="38523936" cy="5045869"/>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39913" y="6777468"/>
            <a:ext cx="18912427" cy="2823701"/>
          </a:xfrm>
        </p:spPr>
        <p:txBody>
          <a:bodyPr anchor="b"/>
          <a:lstStyle>
            <a:defPPr>
              <a:defRPr kern="1200" smtId="4294967295"/>
            </a:defPPr>
            <a:lvl1pPr marL="0" indent="0">
              <a:buNone/>
              <a:defRPr sz="2207" b="1"/>
            </a:lvl1pPr>
            <a:lvl2pPr marL="420487" indent="0">
              <a:buNone/>
              <a:defRPr sz="1839" b="1"/>
            </a:lvl2pPr>
            <a:lvl3pPr marL="840974" indent="0">
              <a:buNone/>
              <a:defRPr sz="1655" b="1"/>
            </a:lvl3pPr>
            <a:lvl4pPr marL="1261461" indent="0">
              <a:buNone/>
              <a:defRPr sz="1472" b="1"/>
            </a:lvl4pPr>
            <a:lvl5pPr marL="1681947" indent="0">
              <a:buNone/>
              <a:defRPr sz="1472" b="1"/>
            </a:lvl5pPr>
            <a:lvl6pPr marL="2102434" indent="0">
              <a:buNone/>
              <a:defRPr sz="1472" b="1"/>
            </a:lvl6pPr>
            <a:lvl7pPr marL="2522921" indent="0">
              <a:buNone/>
              <a:defRPr sz="1472" b="1"/>
            </a:lvl7pPr>
            <a:lvl8pPr marL="2943408" indent="0">
              <a:buNone/>
              <a:defRPr sz="1472" b="1"/>
            </a:lvl8pPr>
            <a:lvl9pPr marL="3363895" indent="0">
              <a:buNone/>
              <a:defRPr sz="1472" b="1"/>
            </a:lvl9pPr>
          </a:lstStyle>
          <a:p>
            <a:pPr lvl="0"/>
            <a:r>
              <a:rPr lang="en-US"/>
              <a:t>Click to edit Master text styles</a:t>
            </a:r>
          </a:p>
        </p:txBody>
      </p:sp>
      <p:sp>
        <p:nvSpPr>
          <p:cNvPr id="4" name="Content Placeholder 3"/>
          <p:cNvSpPr>
            <a:spLocks noGrp="1"/>
          </p:cNvSpPr>
          <p:nvPr>
            <p:ph sz="half" idx="2"/>
          </p:nvPr>
        </p:nvSpPr>
        <p:spPr>
          <a:xfrm>
            <a:off x="2139913" y="9601167"/>
            <a:ext cx="18912427" cy="17442996"/>
          </a:xfrm>
        </p:spPr>
        <p:txBody>
          <a:bodyPr/>
          <a:lstStyle>
            <a:defPPr>
              <a:defRPr kern="1200" smtId="4294967295"/>
            </a:defPPr>
            <a:lvl1pPr>
              <a:defRPr sz="2207"/>
            </a:lvl1pPr>
            <a:lvl2pPr>
              <a:defRPr sz="1839"/>
            </a:lvl2pPr>
            <a:lvl3pPr>
              <a:defRPr sz="1655"/>
            </a:lvl3pPr>
            <a:lvl4pPr>
              <a:defRPr sz="1472"/>
            </a:lvl4pPr>
            <a:lvl5pPr>
              <a:defRPr sz="1472"/>
            </a:lvl5pPr>
            <a:lvl6pPr>
              <a:defRPr sz="1472"/>
            </a:lvl6pPr>
            <a:lvl7pPr>
              <a:defRPr sz="1472"/>
            </a:lvl7pPr>
            <a:lvl8pPr>
              <a:defRPr sz="1472"/>
            </a:lvl8pPr>
            <a:lvl9pPr>
              <a:defRPr sz="14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743166" y="6777468"/>
            <a:ext cx="18920685" cy="2823701"/>
          </a:xfrm>
        </p:spPr>
        <p:txBody>
          <a:bodyPr anchor="b"/>
          <a:lstStyle>
            <a:defPPr>
              <a:defRPr kern="1200" smtId="4294967295"/>
            </a:defPPr>
            <a:lvl1pPr marL="0" indent="0">
              <a:buNone/>
              <a:defRPr sz="2207" b="1"/>
            </a:lvl1pPr>
            <a:lvl2pPr marL="420487" indent="0">
              <a:buNone/>
              <a:defRPr sz="1839" b="1"/>
            </a:lvl2pPr>
            <a:lvl3pPr marL="840974" indent="0">
              <a:buNone/>
              <a:defRPr sz="1655" b="1"/>
            </a:lvl3pPr>
            <a:lvl4pPr marL="1261461" indent="0">
              <a:buNone/>
              <a:defRPr sz="1472" b="1"/>
            </a:lvl4pPr>
            <a:lvl5pPr marL="1681947" indent="0">
              <a:buNone/>
              <a:defRPr sz="1472" b="1"/>
            </a:lvl5pPr>
            <a:lvl6pPr marL="2102434" indent="0">
              <a:buNone/>
              <a:defRPr sz="1472" b="1"/>
            </a:lvl6pPr>
            <a:lvl7pPr marL="2522921" indent="0">
              <a:buNone/>
              <a:defRPr sz="1472" b="1"/>
            </a:lvl7pPr>
            <a:lvl8pPr marL="2943408" indent="0">
              <a:buNone/>
              <a:defRPr sz="1472" b="1"/>
            </a:lvl8pPr>
            <a:lvl9pPr marL="3363895" indent="0">
              <a:buNone/>
              <a:defRPr sz="1472" b="1"/>
            </a:lvl9pPr>
          </a:lstStyle>
          <a:p>
            <a:pPr lvl="0"/>
            <a:r>
              <a:rPr lang="en-US"/>
              <a:t>Click to edit Master text styles</a:t>
            </a:r>
          </a:p>
        </p:txBody>
      </p:sp>
      <p:sp>
        <p:nvSpPr>
          <p:cNvPr id="6" name="Content Placeholder 5"/>
          <p:cNvSpPr>
            <a:spLocks noGrp="1"/>
          </p:cNvSpPr>
          <p:nvPr>
            <p:ph sz="quarter" idx="4"/>
          </p:nvPr>
        </p:nvSpPr>
        <p:spPr>
          <a:xfrm>
            <a:off x="21743166" y="9601167"/>
            <a:ext cx="18920685" cy="17442996"/>
          </a:xfrm>
        </p:spPr>
        <p:txBody>
          <a:bodyPr/>
          <a:lstStyle>
            <a:defPPr>
              <a:defRPr kern="1200" smtId="4294967295"/>
            </a:defPPr>
            <a:lvl1pPr>
              <a:defRPr sz="2207"/>
            </a:lvl1pPr>
            <a:lvl2pPr>
              <a:defRPr sz="1839"/>
            </a:lvl2pPr>
            <a:lvl3pPr>
              <a:defRPr sz="1655"/>
            </a:lvl3pPr>
            <a:lvl4pPr>
              <a:defRPr sz="1472"/>
            </a:lvl4pPr>
            <a:lvl5pPr>
              <a:defRPr sz="1472"/>
            </a:lvl5pPr>
            <a:lvl6pPr>
              <a:defRPr sz="1472"/>
            </a:lvl6pPr>
            <a:lvl7pPr>
              <a:defRPr sz="1472"/>
            </a:lvl7pPr>
            <a:lvl8pPr>
              <a:defRPr sz="1472"/>
            </a:lvl8pPr>
            <a:lvl9pPr>
              <a:defRPr sz="14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9913" y="1205986"/>
            <a:ext cx="14082141" cy="5129091"/>
          </a:xfrm>
        </p:spPr>
        <p:txBody>
          <a:bodyPr anchor="b"/>
          <a:lstStyle>
            <a:defPPr>
              <a:defRPr kern="1200" smtId="4294967295"/>
            </a:defPPr>
            <a:lvl1pPr algn="l">
              <a:defRPr sz="1839" b="1"/>
            </a:lvl1pPr>
          </a:lstStyle>
          <a:p>
            <a:r>
              <a:rPr lang="en-US"/>
              <a:t>Click to edit Master title style</a:t>
            </a:r>
          </a:p>
        </p:txBody>
      </p:sp>
      <p:sp>
        <p:nvSpPr>
          <p:cNvPr id="3" name="Content Placeholder 2"/>
          <p:cNvSpPr>
            <a:spLocks noGrp="1"/>
          </p:cNvSpPr>
          <p:nvPr>
            <p:ph idx="1"/>
          </p:nvPr>
        </p:nvSpPr>
        <p:spPr>
          <a:xfrm>
            <a:off x="16735358" y="1205986"/>
            <a:ext cx="23928493" cy="25838178"/>
          </a:xfrm>
        </p:spPr>
        <p:txBody>
          <a:bodyPr/>
          <a:lstStyle>
            <a:defPPr>
              <a:defRPr kern="1200" smtId="4294967295"/>
            </a:defPPr>
            <a:lvl1pPr>
              <a:defRPr sz="2943"/>
            </a:lvl1pPr>
            <a:lvl2pPr>
              <a:defRPr sz="2575"/>
            </a:lvl2pPr>
            <a:lvl3pPr>
              <a:defRPr sz="2207"/>
            </a:lvl3pPr>
            <a:lvl4pPr>
              <a:defRPr sz="1839"/>
            </a:lvl4pPr>
            <a:lvl5pPr>
              <a:defRPr sz="1839"/>
            </a:lvl5pPr>
            <a:lvl6pPr>
              <a:defRPr sz="1839"/>
            </a:lvl6pPr>
            <a:lvl7pPr>
              <a:defRPr sz="1839"/>
            </a:lvl7pPr>
            <a:lvl8pPr>
              <a:defRPr sz="1839"/>
            </a:lvl8pPr>
            <a:lvl9pPr>
              <a:defRPr sz="183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39913" y="6335077"/>
            <a:ext cx="14082141" cy="20709087"/>
          </a:xfrm>
        </p:spPr>
        <p:txBody>
          <a:bodyPr/>
          <a:lstStyle>
            <a:defPPr>
              <a:defRPr kern="1200" smtId="4294967295"/>
            </a:defPPr>
            <a:lvl1pPr marL="0" indent="0">
              <a:buNone/>
              <a:defRPr sz="1288"/>
            </a:lvl1pPr>
            <a:lvl2pPr marL="420487" indent="0">
              <a:buNone/>
              <a:defRPr sz="1104"/>
            </a:lvl2pPr>
            <a:lvl3pPr marL="840974" indent="0">
              <a:buNone/>
              <a:defRPr sz="920"/>
            </a:lvl3pPr>
            <a:lvl4pPr marL="1261461" indent="0">
              <a:buNone/>
              <a:defRPr sz="828"/>
            </a:lvl4pPr>
            <a:lvl5pPr marL="1681947" indent="0">
              <a:buNone/>
              <a:defRPr sz="828"/>
            </a:lvl5pPr>
            <a:lvl6pPr marL="2102434" indent="0">
              <a:buNone/>
              <a:defRPr sz="828"/>
            </a:lvl6pPr>
            <a:lvl7pPr marL="2522921" indent="0">
              <a:buNone/>
              <a:defRPr sz="828"/>
            </a:lvl7pPr>
            <a:lvl8pPr marL="2943408" indent="0">
              <a:buNone/>
              <a:defRPr sz="828"/>
            </a:lvl8pPr>
            <a:lvl9pPr marL="3363895" indent="0">
              <a:buNone/>
              <a:defRPr sz="82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386" y="21192359"/>
            <a:ext cx="25681709" cy="2502494"/>
          </a:xfrm>
        </p:spPr>
        <p:txBody>
          <a:bodyPr anchor="b"/>
          <a:lstStyle>
            <a:defPPr>
              <a:defRPr kern="1200" smtId="4294967295"/>
            </a:defPPr>
            <a:lvl1pPr algn="l">
              <a:defRPr sz="1839" b="1"/>
            </a:lvl1pPr>
          </a:lstStyle>
          <a:p>
            <a:r>
              <a:rPr lang="en-US"/>
              <a:t>Click to edit Master title style</a:t>
            </a:r>
          </a:p>
        </p:txBody>
      </p:sp>
      <p:sp>
        <p:nvSpPr>
          <p:cNvPr id="3" name="Picture Placeholder 2"/>
          <p:cNvSpPr>
            <a:spLocks noGrp="1"/>
          </p:cNvSpPr>
          <p:nvPr>
            <p:ph type="pic" idx="1"/>
          </p:nvPr>
        </p:nvSpPr>
        <p:spPr>
          <a:xfrm>
            <a:off x="8390386" y="2705439"/>
            <a:ext cx="25681709" cy="18164252"/>
          </a:xfrm>
        </p:spPr>
        <p:txBody>
          <a:bodyPr/>
          <a:lstStyle>
            <a:defPPr>
              <a:defRPr kern="1200" smtId="4294967295"/>
            </a:defPPr>
            <a:lvl1pPr marL="0" indent="0">
              <a:buNone/>
              <a:defRPr sz="2943"/>
            </a:lvl1pPr>
            <a:lvl2pPr marL="420487" indent="0">
              <a:buNone/>
              <a:defRPr sz="2575"/>
            </a:lvl2pPr>
            <a:lvl3pPr marL="840974" indent="0">
              <a:buNone/>
              <a:defRPr sz="2207"/>
            </a:lvl3pPr>
            <a:lvl4pPr marL="1261461" indent="0">
              <a:buNone/>
              <a:defRPr sz="1839"/>
            </a:lvl4pPr>
            <a:lvl5pPr marL="1681947" indent="0">
              <a:buNone/>
              <a:defRPr sz="1839"/>
            </a:lvl5pPr>
            <a:lvl6pPr marL="2102434" indent="0">
              <a:buNone/>
              <a:defRPr sz="1839"/>
            </a:lvl6pPr>
            <a:lvl7pPr marL="2522921" indent="0">
              <a:buNone/>
              <a:defRPr sz="1839"/>
            </a:lvl7pPr>
            <a:lvl8pPr marL="2943408" indent="0">
              <a:buNone/>
              <a:defRPr sz="1839"/>
            </a:lvl8pPr>
            <a:lvl9pPr marL="3363895" indent="0">
              <a:buNone/>
              <a:defRPr sz="1839"/>
            </a:lvl9pPr>
          </a:lstStyle>
          <a:p>
            <a:pPr lvl="0"/>
            <a:endParaRPr lang="en-US" noProof="0"/>
          </a:p>
        </p:txBody>
      </p:sp>
      <p:sp>
        <p:nvSpPr>
          <p:cNvPr id="4" name="Text Placeholder 3"/>
          <p:cNvSpPr>
            <a:spLocks noGrp="1"/>
          </p:cNvSpPr>
          <p:nvPr>
            <p:ph type="body" sz="half" idx="2"/>
          </p:nvPr>
        </p:nvSpPr>
        <p:spPr>
          <a:xfrm>
            <a:off x="8390386" y="23694853"/>
            <a:ext cx="25681709" cy="3552256"/>
          </a:xfrm>
        </p:spPr>
        <p:txBody>
          <a:bodyPr/>
          <a:lstStyle>
            <a:defPPr>
              <a:defRPr kern="1200" smtId="4294967295"/>
            </a:defPPr>
            <a:lvl1pPr marL="0" indent="0">
              <a:buNone/>
              <a:defRPr sz="1288"/>
            </a:lvl1pPr>
            <a:lvl2pPr marL="420487" indent="0">
              <a:buNone/>
              <a:defRPr sz="1104"/>
            </a:lvl2pPr>
            <a:lvl3pPr marL="840974" indent="0">
              <a:buNone/>
              <a:defRPr sz="920"/>
            </a:lvl3pPr>
            <a:lvl4pPr marL="1261461" indent="0">
              <a:buNone/>
              <a:defRPr sz="828"/>
            </a:lvl4pPr>
            <a:lvl5pPr marL="1681947" indent="0">
              <a:buNone/>
              <a:defRPr sz="828"/>
            </a:lvl5pPr>
            <a:lvl6pPr marL="2102434" indent="0">
              <a:buNone/>
              <a:defRPr sz="828"/>
            </a:lvl6pPr>
            <a:lvl7pPr marL="2522921" indent="0">
              <a:buNone/>
              <a:defRPr sz="828"/>
            </a:lvl7pPr>
            <a:lvl8pPr marL="2943408" indent="0">
              <a:buNone/>
              <a:defRPr sz="828"/>
            </a:lvl8pPr>
            <a:lvl9pPr marL="3363895" indent="0">
              <a:buNone/>
              <a:defRPr sz="82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FFFFFF"/>
            </a:gs>
            <a:gs pos="95000">
              <a:srgbClr val="9A1220">
                <a:alpha val="75000"/>
                <a:lumMod val="60000"/>
              </a:srgbClr>
            </a:gs>
          </a:gsLst>
          <a:lin ang="5400000" scaled="0"/>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12450" y="2690838"/>
            <a:ext cx="36378864" cy="5045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3212450" y="8745589"/>
            <a:ext cx="36378864" cy="18165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12450" y="27584376"/>
            <a:ext cx="8917451" cy="201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defTabSz="3924544">
              <a:defRPr sz="5978"/>
            </a:lvl1pPr>
          </a:lstStyle>
          <a:p>
            <a:pPr>
              <a:defRPr/>
            </a:pPr>
            <a:endParaRPr lang="en-US"/>
          </a:p>
        </p:txBody>
      </p:sp>
      <p:sp>
        <p:nvSpPr>
          <p:cNvPr id="1029" name="Rectangle 5"/>
          <p:cNvSpPr>
            <a:spLocks noGrp="1" noChangeArrowheads="1"/>
          </p:cNvSpPr>
          <p:nvPr>
            <p:ph type="ftr" sz="quarter" idx="3"/>
          </p:nvPr>
        </p:nvSpPr>
        <p:spPr bwMode="auto">
          <a:xfrm>
            <a:off x="14622452" y="27584376"/>
            <a:ext cx="13558860" cy="201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ctr" defTabSz="3924544">
              <a:defRPr sz="5978"/>
            </a:lvl1pPr>
          </a:lstStyle>
          <a:p>
            <a:pPr>
              <a:defRPr/>
            </a:pPr>
            <a:endParaRPr lang="en-US"/>
          </a:p>
        </p:txBody>
      </p:sp>
      <p:sp>
        <p:nvSpPr>
          <p:cNvPr id="1030" name="Rectangle 6"/>
          <p:cNvSpPr>
            <a:spLocks noGrp="1" noChangeArrowheads="1"/>
          </p:cNvSpPr>
          <p:nvPr>
            <p:ph type="sldNum" sz="quarter" idx="4"/>
          </p:nvPr>
        </p:nvSpPr>
        <p:spPr bwMode="auto">
          <a:xfrm>
            <a:off x="30673863" y="27584376"/>
            <a:ext cx="8917451" cy="201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r" defTabSz="3924544">
              <a:defRPr sz="5978"/>
            </a:lvl1pPr>
          </a:lstStyle>
          <a:p>
            <a:pPr>
              <a:defRPr/>
            </a:pPr>
            <a:fld id="{469A0CB4-D18D-4AEF-B324-9EDF067D136D}" type="slidenum">
              <a:rPr lang="en-US"/>
              <a:pPr>
                <a:defRPr/>
              </a:pPr>
              <a:t>‹#›</a:t>
            </a:fld>
            <a:endParaRPr lang="en-US"/>
          </a:p>
        </p:txBody>
      </p:sp>
      <p:pic>
        <p:nvPicPr>
          <p:cNvPr id="1031" name="New picture"/>
          <p:cNvPicPr/>
          <p:nvPr/>
        </p:nvPicPr>
        <p:blipFill>
          <a:blip r:embed="rId13"/>
          <a:stretch>
            <a:fillRect/>
          </a:stretch>
        </p:blipFill>
        <p:spPr>
          <a:xfrm rot="16200000">
            <a:off x="-10824861" y="15016330"/>
            <a:ext cx="13128603" cy="4260560"/>
          </a:xfrm>
          <a:prstGeom prst="rect">
            <a:avLst/>
          </a:prstGeom>
        </p:spPr>
      </p:pic>
      <p:pic>
        <p:nvPicPr>
          <p:cNvPr id="1032" name="New picture"/>
          <p:cNvPicPr/>
          <p:nvPr/>
        </p:nvPicPr>
        <p:blipFill>
          <a:blip r:embed="rId13"/>
          <a:stretch>
            <a:fillRect/>
          </a:stretch>
        </p:blipFill>
        <p:spPr>
          <a:xfrm rot="5400000">
            <a:off x="40500021" y="15016330"/>
            <a:ext cx="13128603" cy="4260560"/>
          </a:xfrm>
          <a:prstGeom prst="rect">
            <a:avLst/>
          </a:prstGeom>
        </p:spPr>
      </p:pic>
      <p:pic>
        <p:nvPicPr>
          <p:cNvPr id="1033" name="New picture"/>
          <p:cNvPicPr/>
          <p:nvPr/>
        </p:nvPicPr>
        <p:blipFill>
          <a:blip r:embed="rId14"/>
          <a:stretch>
            <a:fillRect/>
          </a:stretch>
        </p:blipFill>
        <p:spPr>
          <a:xfrm>
            <a:off x="6787171" y="30742423"/>
            <a:ext cx="29229421" cy="1424991"/>
          </a:xfrm>
          <a:prstGeom prst="rect">
            <a:avLst/>
          </a:prstGeom>
        </p:spPr>
      </p:pic>
      <p:sp>
        <p:nvSpPr>
          <p:cNvPr id="1034" name="New shape"/>
          <p:cNvSpPr/>
          <p:nvPr/>
        </p:nvSpPr>
        <p:spPr>
          <a:xfrm>
            <a:off x="6787171" y="31268035"/>
            <a:ext cx="21401882" cy="1168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488">
                <a:solidFill>
                  <a:srgbClr val="808080"/>
                </a:solidFill>
              </a:rPr>
              <a:t>Template ID: persuadingsapphire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924544" rtl="0" eaLnBrk="0" fontAlgn="base" hangingPunct="0">
        <a:spcBef>
          <a:spcPct val="0"/>
        </a:spcBef>
        <a:spcAft>
          <a:spcPct val="0"/>
        </a:spcAft>
        <a:defRPr sz="18854">
          <a:solidFill>
            <a:schemeClr val="tx2"/>
          </a:solidFill>
          <a:latin typeface="+mj-lt"/>
          <a:ea typeface="+mj-ea"/>
          <a:cs typeface="+mj-cs"/>
        </a:defRPr>
      </a:lvl1pPr>
      <a:lvl2pPr algn="ctr" defTabSz="3924544" rtl="0" eaLnBrk="0" fontAlgn="base" hangingPunct="0">
        <a:spcBef>
          <a:spcPct val="0"/>
        </a:spcBef>
        <a:spcAft>
          <a:spcPct val="0"/>
        </a:spcAft>
        <a:defRPr sz="18854">
          <a:solidFill>
            <a:schemeClr val="tx2"/>
          </a:solidFill>
          <a:latin typeface="Times New Roman" pitchFamily="18" charset="0"/>
        </a:defRPr>
      </a:lvl2pPr>
      <a:lvl3pPr algn="ctr" defTabSz="3924544" rtl="0" eaLnBrk="0" fontAlgn="base" hangingPunct="0">
        <a:spcBef>
          <a:spcPct val="0"/>
        </a:spcBef>
        <a:spcAft>
          <a:spcPct val="0"/>
        </a:spcAft>
        <a:defRPr sz="18854">
          <a:solidFill>
            <a:schemeClr val="tx2"/>
          </a:solidFill>
          <a:latin typeface="Times New Roman" pitchFamily="18" charset="0"/>
        </a:defRPr>
      </a:lvl3pPr>
      <a:lvl4pPr algn="ctr" defTabSz="3924544" rtl="0" eaLnBrk="0" fontAlgn="base" hangingPunct="0">
        <a:spcBef>
          <a:spcPct val="0"/>
        </a:spcBef>
        <a:spcAft>
          <a:spcPct val="0"/>
        </a:spcAft>
        <a:defRPr sz="18854">
          <a:solidFill>
            <a:schemeClr val="tx2"/>
          </a:solidFill>
          <a:latin typeface="Times New Roman" pitchFamily="18" charset="0"/>
        </a:defRPr>
      </a:lvl4pPr>
      <a:lvl5pPr algn="ctr" defTabSz="3924544" rtl="0" eaLnBrk="0" fontAlgn="base" hangingPunct="0">
        <a:spcBef>
          <a:spcPct val="0"/>
        </a:spcBef>
        <a:spcAft>
          <a:spcPct val="0"/>
        </a:spcAft>
        <a:defRPr sz="18854">
          <a:solidFill>
            <a:schemeClr val="tx2"/>
          </a:solidFill>
          <a:latin typeface="Times New Roman" pitchFamily="18" charset="0"/>
        </a:defRPr>
      </a:lvl5pPr>
      <a:lvl6pPr marL="420487" algn="ctr" defTabSz="3924544" rtl="0" eaLnBrk="0" fontAlgn="base" hangingPunct="0">
        <a:spcBef>
          <a:spcPct val="0"/>
        </a:spcBef>
        <a:spcAft>
          <a:spcPct val="0"/>
        </a:spcAft>
        <a:defRPr sz="18854">
          <a:solidFill>
            <a:schemeClr val="tx2"/>
          </a:solidFill>
          <a:latin typeface="Times New Roman" pitchFamily="18" charset="0"/>
        </a:defRPr>
      </a:lvl6pPr>
      <a:lvl7pPr marL="840974" algn="ctr" defTabSz="3924544" rtl="0" eaLnBrk="0" fontAlgn="base" hangingPunct="0">
        <a:spcBef>
          <a:spcPct val="0"/>
        </a:spcBef>
        <a:spcAft>
          <a:spcPct val="0"/>
        </a:spcAft>
        <a:defRPr sz="18854">
          <a:solidFill>
            <a:schemeClr val="tx2"/>
          </a:solidFill>
          <a:latin typeface="Times New Roman" pitchFamily="18" charset="0"/>
        </a:defRPr>
      </a:lvl7pPr>
      <a:lvl8pPr marL="1261461" algn="ctr" defTabSz="3924544" rtl="0" eaLnBrk="0" fontAlgn="base" hangingPunct="0">
        <a:spcBef>
          <a:spcPct val="0"/>
        </a:spcBef>
        <a:spcAft>
          <a:spcPct val="0"/>
        </a:spcAft>
        <a:defRPr sz="18854">
          <a:solidFill>
            <a:schemeClr val="tx2"/>
          </a:solidFill>
          <a:latin typeface="Times New Roman" pitchFamily="18" charset="0"/>
        </a:defRPr>
      </a:lvl8pPr>
      <a:lvl9pPr marL="1681947" algn="ctr" defTabSz="3924544" rtl="0" eaLnBrk="0" fontAlgn="base" hangingPunct="0">
        <a:spcBef>
          <a:spcPct val="0"/>
        </a:spcBef>
        <a:spcAft>
          <a:spcPct val="0"/>
        </a:spcAft>
        <a:defRPr sz="18854">
          <a:solidFill>
            <a:schemeClr val="tx2"/>
          </a:solidFill>
          <a:latin typeface="Times New Roman" pitchFamily="18" charset="0"/>
        </a:defRPr>
      </a:lvl9pPr>
    </p:titleStyle>
    <p:bodyStyle>
      <a:defPPr>
        <a:defRPr kern="1200" smtId="4294967295"/>
      </a:defPPr>
      <a:lvl1pPr marL="1471704" indent="-1471704" algn="l" defTabSz="3924544" rtl="0" eaLnBrk="0" fontAlgn="base" hangingPunct="0">
        <a:spcBef>
          <a:spcPct val="20000"/>
        </a:spcBef>
        <a:spcAft>
          <a:spcPct val="0"/>
        </a:spcAft>
        <a:buChar char="•"/>
        <a:defRPr sz="13704">
          <a:solidFill>
            <a:schemeClr val="tx1"/>
          </a:solidFill>
          <a:latin typeface="+mn-lt"/>
          <a:ea typeface="+mn-ea"/>
          <a:cs typeface="+mn-cs"/>
        </a:defRPr>
      </a:lvl1pPr>
      <a:lvl2pPr marL="3188692" indent="-1226420" algn="l" defTabSz="3924544" rtl="0" eaLnBrk="0" fontAlgn="base" hangingPunct="0">
        <a:spcBef>
          <a:spcPct val="20000"/>
        </a:spcBef>
        <a:spcAft>
          <a:spcPct val="0"/>
        </a:spcAft>
        <a:buChar char="–"/>
        <a:defRPr sz="12048">
          <a:solidFill>
            <a:schemeClr val="tx1"/>
          </a:solidFill>
          <a:latin typeface="+mn-lt"/>
        </a:defRPr>
      </a:lvl2pPr>
      <a:lvl3pPr marL="4905680" indent="-981136" algn="l" defTabSz="3924544" rtl="0" eaLnBrk="0" fontAlgn="base" hangingPunct="0">
        <a:spcBef>
          <a:spcPct val="20000"/>
        </a:spcBef>
        <a:spcAft>
          <a:spcPct val="0"/>
        </a:spcAft>
        <a:buChar char="•"/>
        <a:defRPr sz="10301">
          <a:solidFill>
            <a:schemeClr val="tx1"/>
          </a:solidFill>
          <a:latin typeface="+mn-lt"/>
        </a:defRPr>
      </a:lvl3pPr>
      <a:lvl4pPr marL="6867952" indent="-981136" algn="l" defTabSz="3924544" rtl="0" eaLnBrk="0" fontAlgn="base" hangingPunct="0">
        <a:spcBef>
          <a:spcPct val="20000"/>
        </a:spcBef>
        <a:spcAft>
          <a:spcPct val="0"/>
        </a:spcAft>
        <a:buChar char="–"/>
        <a:defRPr sz="8553">
          <a:solidFill>
            <a:schemeClr val="tx1"/>
          </a:solidFill>
          <a:latin typeface="+mn-lt"/>
        </a:defRPr>
      </a:lvl4pPr>
      <a:lvl5pPr marL="8830224" indent="-981136" algn="l" defTabSz="3924544" rtl="0" eaLnBrk="0" fontAlgn="base" hangingPunct="0">
        <a:spcBef>
          <a:spcPct val="20000"/>
        </a:spcBef>
        <a:spcAft>
          <a:spcPct val="0"/>
        </a:spcAft>
        <a:buChar char="»"/>
        <a:defRPr sz="8553">
          <a:solidFill>
            <a:schemeClr val="tx1"/>
          </a:solidFill>
          <a:latin typeface="+mn-lt"/>
        </a:defRPr>
      </a:lvl5pPr>
      <a:lvl6pPr marL="9250710" indent="-981136" algn="l" defTabSz="3924544" rtl="0" eaLnBrk="0" fontAlgn="base" hangingPunct="0">
        <a:spcBef>
          <a:spcPct val="20000"/>
        </a:spcBef>
        <a:spcAft>
          <a:spcPct val="0"/>
        </a:spcAft>
        <a:buChar char="»"/>
        <a:defRPr sz="8553">
          <a:solidFill>
            <a:schemeClr val="tx1"/>
          </a:solidFill>
          <a:latin typeface="+mn-lt"/>
        </a:defRPr>
      </a:lvl6pPr>
      <a:lvl7pPr marL="9671197" indent="-981136" algn="l" defTabSz="3924544" rtl="0" eaLnBrk="0" fontAlgn="base" hangingPunct="0">
        <a:spcBef>
          <a:spcPct val="20000"/>
        </a:spcBef>
        <a:spcAft>
          <a:spcPct val="0"/>
        </a:spcAft>
        <a:buChar char="»"/>
        <a:defRPr sz="8553">
          <a:solidFill>
            <a:schemeClr val="tx1"/>
          </a:solidFill>
          <a:latin typeface="+mn-lt"/>
        </a:defRPr>
      </a:lvl7pPr>
      <a:lvl8pPr marL="10091684" indent="-981136" algn="l" defTabSz="3924544" rtl="0" eaLnBrk="0" fontAlgn="base" hangingPunct="0">
        <a:spcBef>
          <a:spcPct val="20000"/>
        </a:spcBef>
        <a:spcAft>
          <a:spcPct val="0"/>
        </a:spcAft>
        <a:buChar char="»"/>
        <a:defRPr sz="8553">
          <a:solidFill>
            <a:schemeClr val="tx1"/>
          </a:solidFill>
          <a:latin typeface="+mn-lt"/>
        </a:defRPr>
      </a:lvl8pPr>
      <a:lvl9pPr marL="10512171" indent="-981136" algn="l" defTabSz="3924544" rtl="0" eaLnBrk="0" fontAlgn="base" hangingPunct="0">
        <a:spcBef>
          <a:spcPct val="20000"/>
        </a:spcBef>
        <a:spcAft>
          <a:spcPct val="0"/>
        </a:spcAft>
        <a:buChar char="»"/>
        <a:defRPr sz="8553">
          <a:solidFill>
            <a:schemeClr val="tx1"/>
          </a:solidFill>
          <a:latin typeface="+mn-lt"/>
        </a:defRPr>
      </a:lvl9pPr>
    </p:bodyStyle>
    <p:otherStyle>
      <a:defPPr>
        <a:defRPr lang="en-US"/>
      </a:defPPr>
      <a:lvl1pPr marL="0" algn="l" defTabSz="840974" rtl="0" eaLnBrk="1" latinLnBrk="0" hangingPunct="1">
        <a:defRPr sz="1655" kern="1200">
          <a:solidFill>
            <a:schemeClr val="tx1"/>
          </a:solidFill>
          <a:latin typeface="+mn-lt"/>
          <a:ea typeface="+mn-ea"/>
          <a:cs typeface="+mn-cs"/>
        </a:defRPr>
      </a:lvl1pPr>
      <a:lvl2pPr marL="420487" algn="l" defTabSz="840974" rtl="0" eaLnBrk="1" latinLnBrk="0" hangingPunct="1">
        <a:defRPr sz="1655" kern="1200">
          <a:solidFill>
            <a:schemeClr val="tx1"/>
          </a:solidFill>
          <a:latin typeface="+mn-lt"/>
          <a:ea typeface="+mn-ea"/>
          <a:cs typeface="+mn-cs"/>
        </a:defRPr>
      </a:lvl2pPr>
      <a:lvl3pPr marL="840974" algn="l" defTabSz="840974" rtl="0" eaLnBrk="1" latinLnBrk="0" hangingPunct="1">
        <a:defRPr sz="1655" kern="1200">
          <a:solidFill>
            <a:schemeClr val="tx1"/>
          </a:solidFill>
          <a:latin typeface="+mn-lt"/>
          <a:ea typeface="+mn-ea"/>
          <a:cs typeface="+mn-cs"/>
        </a:defRPr>
      </a:lvl3pPr>
      <a:lvl4pPr marL="1261461" algn="l" defTabSz="840974" rtl="0" eaLnBrk="1" latinLnBrk="0" hangingPunct="1">
        <a:defRPr sz="1655" kern="1200">
          <a:solidFill>
            <a:schemeClr val="tx1"/>
          </a:solidFill>
          <a:latin typeface="+mn-lt"/>
          <a:ea typeface="+mn-ea"/>
          <a:cs typeface="+mn-cs"/>
        </a:defRPr>
      </a:lvl4pPr>
      <a:lvl5pPr marL="1681947" algn="l" defTabSz="840974" rtl="0" eaLnBrk="1" latinLnBrk="0" hangingPunct="1">
        <a:defRPr sz="1655" kern="1200">
          <a:solidFill>
            <a:schemeClr val="tx1"/>
          </a:solidFill>
          <a:latin typeface="+mn-lt"/>
          <a:ea typeface="+mn-ea"/>
          <a:cs typeface="+mn-cs"/>
        </a:defRPr>
      </a:lvl5pPr>
      <a:lvl6pPr marL="2102434" algn="l" defTabSz="840974" rtl="0" eaLnBrk="1" latinLnBrk="0" hangingPunct="1">
        <a:defRPr sz="1655" kern="1200">
          <a:solidFill>
            <a:schemeClr val="tx1"/>
          </a:solidFill>
          <a:latin typeface="+mn-lt"/>
          <a:ea typeface="+mn-ea"/>
          <a:cs typeface="+mn-cs"/>
        </a:defRPr>
      </a:lvl6pPr>
      <a:lvl7pPr marL="2522921" algn="l" defTabSz="840974" rtl="0" eaLnBrk="1" latinLnBrk="0" hangingPunct="1">
        <a:defRPr sz="1655" kern="1200">
          <a:solidFill>
            <a:schemeClr val="tx1"/>
          </a:solidFill>
          <a:latin typeface="+mn-lt"/>
          <a:ea typeface="+mn-ea"/>
          <a:cs typeface="+mn-cs"/>
        </a:defRPr>
      </a:lvl7pPr>
      <a:lvl8pPr marL="2943408" algn="l" defTabSz="840974" rtl="0" eaLnBrk="1" latinLnBrk="0" hangingPunct="1">
        <a:defRPr sz="1655" kern="1200">
          <a:solidFill>
            <a:schemeClr val="tx1"/>
          </a:solidFill>
          <a:latin typeface="+mn-lt"/>
          <a:ea typeface="+mn-ea"/>
          <a:cs typeface="+mn-cs"/>
        </a:defRPr>
      </a:lvl8pPr>
      <a:lvl9pPr marL="3363895" algn="l" defTabSz="840974" rtl="0" eaLnBrk="1" latinLnBrk="0" hangingPunct="1">
        <a:defRPr sz="16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jpe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0">
          <a:gsLst>
            <a:gs pos="0">
              <a:srgbClr val="9A1220">
                <a:alpha val="0"/>
              </a:srgbClr>
            </a:gs>
            <a:gs pos="100000">
              <a:srgbClr val="9A1220">
                <a:alpha val="75000"/>
                <a:lumMod val="60000"/>
              </a:srgbClr>
            </a:gs>
          </a:gsLst>
          <a:lin ang="5400000" scaled="0"/>
          <a:tileRect/>
        </a:gradFill>
        <a:effectLst/>
      </p:bgPr>
    </p:bg>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52E668B9-DE96-419A-AF4F-CE32696383AD}"/>
              </a:ext>
            </a:extLst>
          </p:cNvPr>
          <p:cNvSpPr/>
          <p:nvPr/>
        </p:nvSpPr>
        <p:spPr>
          <a:xfrm>
            <a:off x="21853556" y="17443938"/>
            <a:ext cx="9655140" cy="12095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829"/>
          </a:p>
        </p:txBody>
      </p:sp>
      <p:sp>
        <p:nvSpPr>
          <p:cNvPr id="41" name="Title 11">
            <a:extLst>
              <a:ext uri="{FF2B5EF4-FFF2-40B4-BE49-F238E27FC236}">
                <a16:creationId xmlns:a16="http://schemas.microsoft.com/office/drawing/2014/main" id="{8785E597-B0C8-4CA8-9A56-A0F3996D088D}"/>
              </a:ext>
            </a:extLst>
          </p:cNvPr>
          <p:cNvSpPr txBox="1"/>
          <p:nvPr/>
        </p:nvSpPr>
        <p:spPr>
          <a:xfrm>
            <a:off x="678132" y="1166767"/>
            <a:ext cx="33639125" cy="1596622"/>
          </a:xfrm>
          <a:prstGeom prst="rect">
            <a:avLst/>
          </a:prstGeom>
        </p:spPr>
        <p:txBody>
          <a:bodyPr lIns="117737" tIns="58868" rIns="117737" bIns="5886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7817" dirty="0">
                <a:solidFill>
                  <a:srgbClr val="9A1220"/>
                </a:solidFill>
                <a:latin typeface="Libre Baskerville" panose="02000000000000000000" pitchFamily="2" charset="0"/>
              </a:rPr>
              <a:t>Doppler Radar Measurements</a:t>
            </a: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678132" y="2798312"/>
            <a:ext cx="33639125" cy="1987026"/>
          </a:xfrm>
          <a:prstGeom prst="rect">
            <a:avLst/>
          </a:prstGeom>
        </p:spPr>
        <p:txBody>
          <a:bodyPr lIns="117737" tIns="58868" rIns="117737" bIns="58868">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r>
              <a:rPr lang="tr-TR" sz="5518" dirty="0">
                <a:latin typeface="+mj-lt"/>
              </a:rPr>
              <a:t>Emre Nedim Hepsağ, Ahmet Yasin Bulut &amp; Fatih Yaman</a:t>
            </a:r>
          </a:p>
          <a:p>
            <a:r>
              <a:rPr lang="tr-TR" sz="5518" dirty="0" err="1">
                <a:latin typeface="+mj-lt"/>
              </a:rPr>
              <a:t>Izmir</a:t>
            </a:r>
            <a:r>
              <a:rPr lang="tr-TR" sz="5518" dirty="0">
                <a:latin typeface="+mj-lt"/>
              </a:rPr>
              <a:t> </a:t>
            </a:r>
            <a:r>
              <a:rPr lang="en-US" sz="5518" dirty="0">
                <a:latin typeface="+mj-lt"/>
              </a:rPr>
              <a:t>Institute</a:t>
            </a:r>
            <a:r>
              <a:rPr lang="tr-TR" sz="5518" dirty="0">
                <a:latin typeface="+mj-lt"/>
              </a:rPr>
              <a:t> of </a:t>
            </a:r>
            <a:r>
              <a:rPr lang="tr-TR" sz="5518" dirty="0" err="1">
                <a:latin typeface="+mj-lt"/>
              </a:rPr>
              <a:t>Technology</a:t>
            </a:r>
            <a:r>
              <a:rPr lang="tr-TR" sz="5518" dirty="0">
                <a:latin typeface="+mj-lt"/>
              </a:rPr>
              <a:t>, </a:t>
            </a:r>
            <a:r>
              <a:rPr lang="tr-TR" sz="5518" dirty="0" err="1">
                <a:latin typeface="+mj-lt"/>
              </a:rPr>
              <a:t>Izmir</a:t>
            </a:r>
            <a:r>
              <a:rPr lang="tr-TR" sz="5518" dirty="0">
                <a:latin typeface="+mj-lt"/>
              </a:rPr>
              <a:t>, </a:t>
            </a:r>
            <a:r>
              <a:rPr lang="tr-TR" sz="5518" dirty="0" err="1">
                <a:latin typeface="+mj-lt"/>
              </a:rPr>
              <a:t>Turkey</a:t>
            </a:r>
            <a:endParaRPr lang="en-US" sz="5518" dirty="0">
              <a:latin typeface="+mj-lt"/>
            </a:endParaRPr>
          </a:p>
        </p:txBody>
      </p:sp>
      <p:sp>
        <p:nvSpPr>
          <p:cNvPr id="46" name="Rectangle 45">
            <a:extLst>
              <a:ext uri="{FF2B5EF4-FFF2-40B4-BE49-F238E27FC236}">
                <a16:creationId xmlns:a16="http://schemas.microsoft.com/office/drawing/2014/main" id="{2C718E78-BDD8-4BAD-851F-D423AE935B0D}"/>
              </a:ext>
            </a:extLst>
          </p:cNvPr>
          <p:cNvSpPr/>
          <p:nvPr/>
        </p:nvSpPr>
        <p:spPr>
          <a:xfrm>
            <a:off x="609829" y="5285818"/>
            <a:ext cx="10042027" cy="6908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829">
              <a:latin typeface="+mj-lt"/>
            </a:endParaRPr>
          </a:p>
        </p:txBody>
      </p:sp>
      <p:sp>
        <p:nvSpPr>
          <p:cNvPr id="48" name="Rectangle 47">
            <a:extLst>
              <a:ext uri="{FF2B5EF4-FFF2-40B4-BE49-F238E27FC236}">
                <a16:creationId xmlns:a16="http://schemas.microsoft.com/office/drawing/2014/main" id="{3E6D1C9C-2516-4738-BC80-673A19ECE5BD}"/>
              </a:ext>
            </a:extLst>
          </p:cNvPr>
          <p:cNvSpPr/>
          <p:nvPr/>
        </p:nvSpPr>
        <p:spPr>
          <a:xfrm>
            <a:off x="32222280" y="5285818"/>
            <a:ext cx="9968785" cy="12824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829"/>
          </a:p>
        </p:txBody>
      </p:sp>
      <p:sp>
        <p:nvSpPr>
          <p:cNvPr id="49" name="Rectangle 48">
            <a:extLst>
              <a:ext uri="{FF2B5EF4-FFF2-40B4-BE49-F238E27FC236}">
                <a16:creationId xmlns:a16="http://schemas.microsoft.com/office/drawing/2014/main" id="{8F25EFAD-7AAF-4CAF-BA69-869B3D423F7F}"/>
              </a:ext>
            </a:extLst>
          </p:cNvPr>
          <p:cNvSpPr/>
          <p:nvPr/>
        </p:nvSpPr>
        <p:spPr>
          <a:xfrm>
            <a:off x="612697" y="12579797"/>
            <a:ext cx="10042027" cy="16959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829"/>
          </a:p>
        </p:txBody>
      </p:sp>
      <p:sp>
        <p:nvSpPr>
          <p:cNvPr id="50" name="Rectangle 49">
            <a:extLst>
              <a:ext uri="{FF2B5EF4-FFF2-40B4-BE49-F238E27FC236}">
                <a16:creationId xmlns:a16="http://schemas.microsoft.com/office/drawing/2014/main" id="{2EC9A64B-144F-4668-B416-097C0312FF96}"/>
              </a:ext>
            </a:extLst>
          </p:cNvPr>
          <p:cNvSpPr/>
          <p:nvPr/>
        </p:nvSpPr>
        <p:spPr>
          <a:xfrm>
            <a:off x="11376374" y="5285818"/>
            <a:ext cx="9655140" cy="24253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829"/>
          </a:p>
        </p:txBody>
      </p:sp>
      <p:sp>
        <p:nvSpPr>
          <p:cNvPr id="52" name="Rectangle 51">
            <a:extLst>
              <a:ext uri="{FF2B5EF4-FFF2-40B4-BE49-F238E27FC236}">
                <a16:creationId xmlns:a16="http://schemas.microsoft.com/office/drawing/2014/main" id="{F6D8A1CF-B987-4F36-8586-4BEDACCCAB04}"/>
              </a:ext>
            </a:extLst>
          </p:cNvPr>
          <p:cNvSpPr/>
          <p:nvPr/>
        </p:nvSpPr>
        <p:spPr>
          <a:xfrm>
            <a:off x="32222281" y="18443714"/>
            <a:ext cx="9968784" cy="6495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829" dirty="0"/>
          </a:p>
        </p:txBody>
      </p:sp>
      <p:sp>
        <p:nvSpPr>
          <p:cNvPr id="53" name="TextBox 52">
            <a:extLst>
              <a:ext uri="{FF2B5EF4-FFF2-40B4-BE49-F238E27FC236}">
                <a16:creationId xmlns:a16="http://schemas.microsoft.com/office/drawing/2014/main" id="{B9BDD4D7-12C6-4DBA-AD93-2C88BC17BC8B}"/>
              </a:ext>
            </a:extLst>
          </p:cNvPr>
          <p:cNvSpPr txBox="1"/>
          <p:nvPr/>
        </p:nvSpPr>
        <p:spPr>
          <a:xfrm>
            <a:off x="914560" y="6161931"/>
            <a:ext cx="9359785" cy="5909310"/>
          </a:xfrm>
          <a:prstGeom prst="rect">
            <a:avLst/>
          </a:prstGeom>
          <a:noFill/>
        </p:spPr>
        <p:txBody>
          <a:bodyPr wrap="square" rtlCol="0">
            <a:spAutoFit/>
          </a:bodyPr>
          <a:lstStyle>
            <a:defPPr>
              <a:defRPr kern="1200" smtId="4294967295"/>
            </a:defPPr>
          </a:lstStyle>
          <a:p>
            <a:pPr marL="315365" indent="-315365" algn="just">
              <a:buFont typeface="Wingdings" panose="05000000000000000000" pitchFamily="2" charset="2"/>
              <a:buChar char="ü"/>
            </a:pPr>
            <a:r>
              <a:rPr lang="en-US" sz="2100" dirty="0">
                <a:latin typeface="+mn-lt"/>
                <a:ea typeface="Times New Roman" panose="02020603050405020304" pitchFamily="18" charset="0"/>
              </a:rPr>
              <a:t>There are different radar types and techniques with different advantages and disadvantages for different purpose, such as pulse radar and doppler radar. However, among doppler radars, it is not clear that if 5.8GHz is better or 2.45GHz. </a:t>
            </a:r>
            <a:endParaRPr lang="tr-TR" sz="2100" dirty="0">
              <a:latin typeface="+mn-lt"/>
              <a:ea typeface="Times New Roman" panose="02020603050405020304" pitchFamily="18" charset="0"/>
            </a:endParaRPr>
          </a:p>
          <a:p>
            <a:pPr marL="315365" indent="-315365" algn="just">
              <a:buFont typeface="Wingdings" panose="05000000000000000000" pitchFamily="2" charset="2"/>
              <a:buChar char="ü"/>
            </a:pPr>
            <a:endParaRPr lang="tr-TR" sz="2100" dirty="0">
              <a:latin typeface="+mn-lt"/>
              <a:ea typeface="Times New Roman" panose="02020603050405020304" pitchFamily="18" charset="0"/>
            </a:endParaRPr>
          </a:p>
          <a:p>
            <a:pPr marL="315365" indent="-315365" algn="just">
              <a:buFont typeface="Wingdings" panose="05000000000000000000" pitchFamily="2" charset="2"/>
              <a:buChar char="ü"/>
            </a:pPr>
            <a:r>
              <a:rPr lang="en-US" sz="2100" dirty="0">
                <a:latin typeface="+mn-lt"/>
                <a:ea typeface="Times New Roman" panose="02020603050405020304" pitchFamily="18" charset="0"/>
              </a:rPr>
              <a:t>Therefore, we tried to figure it out by building a compact, portable combined double radar system to compare them. Instead of using 4 antennas, we designed dual band Vivaldi antenna as common receiver of the system. Also, we designed the system so that we can control the power and radar activation with switches.</a:t>
            </a:r>
            <a:endParaRPr lang="tr-TR" sz="2100" dirty="0">
              <a:latin typeface="+mn-lt"/>
              <a:ea typeface="Times New Roman" panose="02020603050405020304" pitchFamily="18" charset="0"/>
            </a:endParaRPr>
          </a:p>
          <a:p>
            <a:pPr marL="315365" indent="-315365" algn="just">
              <a:buFont typeface="Wingdings" panose="05000000000000000000" pitchFamily="2" charset="2"/>
              <a:buChar char="ü"/>
            </a:pPr>
            <a:endParaRPr lang="tr-TR" sz="2100" dirty="0">
              <a:latin typeface="+mn-lt"/>
              <a:ea typeface="Times New Roman" panose="02020603050405020304" pitchFamily="18" charset="0"/>
            </a:endParaRPr>
          </a:p>
          <a:p>
            <a:pPr marL="315365" indent="-315365" algn="just">
              <a:buFont typeface="Wingdings" panose="05000000000000000000" pitchFamily="2" charset="2"/>
              <a:buChar char="ü"/>
            </a:pPr>
            <a:r>
              <a:rPr lang="en-US" sz="2100" dirty="0">
                <a:latin typeface="+mn-lt"/>
                <a:ea typeface="Times New Roman" panose="02020603050405020304" pitchFamily="18" charset="0"/>
              </a:rPr>
              <a:t>By producing our microstrip components with external dry film and UV exposure method, measuring the power output and the gain of the antennas, then doing tests for both frequencies in different conditions, we saw that our practical results are matched with the theoretical calculations. </a:t>
            </a:r>
            <a:endParaRPr lang="tr-TR" sz="2100" dirty="0">
              <a:latin typeface="+mn-lt"/>
              <a:ea typeface="Times New Roman" panose="02020603050405020304" pitchFamily="18" charset="0"/>
            </a:endParaRPr>
          </a:p>
          <a:p>
            <a:pPr marL="315365" indent="-315365" algn="just">
              <a:buFont typeface="Wingdings" panose="05000000000000000000" pitchFamily="2" charset="2"/>
              <a:buChar char="ü"/>
            </a:pPr>
            <a:endParaRPr lang="tr-TR" sz="2100" dirty="0">
              <a:latin typeface="+mn-lt"/>
              <a:ea typeface="Times New Roman" panose="02020603050405020304" pitchFamily="18" charset="0"/>
            </a:endParaRPr>
          </a:p>
          <a:p>
            <a:pPr marL="315365" indent="-315365" algn="just">
              <a:buFont typeface="Wingdings" panose="05000000000000000000" pitchFamily="2" charset="2"/>
              <a:buChar char="ü"/>
            </a:pPr>
            <a:r>
              <a:rPr lang="en-US" sz="2100" dirty="0">
                <a:latin typeface="+mn-lt"/>
                <a:ea typeface="Times New Roman" panose="02020603050405020304" pitchFamily="18" charset="0"/>
              </a:rPr>
              <a:t>We concluded that we cannot say that if any of them is better for all situations because according to applications we can prefer one on another. </a:t>
            </a:r>
            <a:endParaRPr lang="tr-TR" sz="2100" dirty="0">
              <a:solidFill>
                <a:srgbClr val="1482A5"/>
              </a:solidFill>
              <a:latin typeface="+mn-lt"/>
              <a:ea typeface="Open Sans" panose="020B0606030504020204" pitchFamily="34" charset="0"/>
              <a:cs typeface="Open Sans" panose="020B0606030504020204" pitchFamily="34" charset="0"/>
            </a:endParaRPr>
          </a:p>
          <a:p>
            <a:pPr marL="315365" indent="-315365" algn="just">
              <a:buFont typeface="Wingdings" panose="05000000000000000000" pitchFamily="2" charset="2"/>
              <a:buChar char="ü"/>
            </a:pPr>
            <a:endParaRPr lang="en-US" sz="2100" dirty="0">
              <a:solidFill>
                <a:srgbClr val="1482A5"/>
              </a:solidFill>
              <a:latin typeface="+mn-lt"/>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E4864E4E-50A2-403F-84B8-E4F7E820612B}"/>
              </a:ext>
            </a:extLst>
          </p:cNvPr>
          <p:cNvSpPr txBox="1"/>
          <p:nvPr/>
        </p:nvSpPr>
        <p:spPr>
          <a:xfrm>
            <a:off x="949962" y="5514675"/>
            <a:ext cx="8830270" cy="601831"/>
          </a:xfrm>
          <a:prstGeom prst="rect">
            <a:avLst/>
          </a:prstGeom>
          <a:noFill/>
        </p:spPr>
        <p:txBody>
          <a:bodyPr wrap="square" rtlCol="0">
            <a:spAutoFit/>
          </a:bodyPr>
          <a:lstStyle>
            <a:defPPr>
              <a:defRPr kern="1200" smtId="4294967295"/>
            </a:defPPr>
          </a:lstStyle>
          <a:p>
            <a:r>
              <a:rPr lang="en-US" sz="3311" dirty="0">
                <a:solidFill>
                  <a:srgbClr val="9A1220"/>
                </a:solidFill>
                <a:latin typeface="Libre Baskerville" panose="02000000000000000000" pitchFamily="2" charset="0"/>
              </a:rPr>
              <a:t>Abstract</a:t>
            </a:r>
          </a:p>
        </p:txBody>
      </p:sp>
      <p:sp>
        <p:nvSpPr>
          <p:cNvPr id="55" name="Rectangle 54">
            <a:extLst>
              <a:ext uri="{FF2B5EF4-FFF2-40B4-BE49-F238E27FC236}">
                <a16:creationId xmlns:a16="http://schemas.microsoft.com/office/drawing/2014/main" id="{32418A42-DDE0-497E-98DF-5F9BFF98DA6B}"/>
              </a:ext>
            </a:extLst>
          </p:cNvPr>
          <p:cNvSpPr/>
          <p:nvPr/>
        </p:nvSpPr>
        <p:spPr>
          <a:xfrm>
            <a:off x="32222280" y="25272206"/>
            <a:ext cx="9968783" cy="426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829"/>
          </a:p>
        </p:txBody>
      </p:sp>
      <p:sp>
        <p:nvSpPr>
          <p:cNvPr id="56" name="TextBox 55">
            <a:extLst>
              <a:ext uri="{FF2B5EF4-FFF2-40B4-BE49-F238E27FC236}">
                <a16:creationId xmlns:a16="http://schemas.microsoft.com/office/drawing/2014/main" id="{1D434DB1-CA03-4AE7-BD42-F2F4837CE20D}"/>
              </a:ext>
            </a:extLst>
          </p:cNvPr>
          <p:cNvSpPr txBox="1"/>
          <p:nvPr/>
        </p:nvSpPr>
        <p:spPr>
          <a:xfrm>
            <a:off x="32146081" y="26110406"/>
            <a:ext cx="9601243" cy="2892202"/>
          </a:xfrm>
          <a:prstGeom prst="rect">
            <a:avLst/>
          </a:prstGeom>
          <a:noFill/>
        </p:spPr>
        <p:txBody>
          <a:bodyPr wrap="square" rtlCol="0">
            <a:spAutoFit/>
          </a:bodyPr>
          <a:lstStyle>
            <a:defPPr>
              <a:defRPr kern="1200" smtId="4294967295"/>
            </a:defPPr>
          </a:lstStyle>
          <a:p>
            <a:pPr marL="414063" algn="just">
              <a:lnSpc>
                <a:spcPct val="115000"/>
              </a:lnSpc>
              <a:spcAft>
                <a:spcPts val="920"/>
              </a:spcAft>
            </a:pPr>
            <a:r>
              <a:rPr lang="en-US" sz="1747" b="1" dirty="0">
                <a:latin typeface="Arial" panose="020B0604020202020204" pitchFamily="34" charset="0"/>
                <a:ea typeface="MS Mincho" panose="02020609040205080304" pitchFamily="49" charset="-128"/>
                <a:cs typeface="Arial" panose="020B0604020202020204" pitchFamily="34" charset="0"/>
              </a:rPr>
              <a:t>[1]</a:t>
            </a:r>
            <a:r>
              <a:rPr lang="en-US" sz="1747" b="1" dirty="0">
                <a:latin typeface="Arial" panose="020B0604020202020204" pitchFamily="34" charset="0"/>
                <a:ea typeface="Times New Roman" panose="02020603050405020304" pitchFamily="18" charset="0"/>
                <a:cs typeface="Arial" panose="020B0604020202020204" pitchFamily="34" charset="0"/>
              </a:rPr>
              <a:t> </a:t>
            </a:r>
            <a:r>
              <a:rPr lang="en-US" sz="1747" dirty="0">
                <a:solidFill>
                  <a:srgbClr val="000000"/>
                </a:solidFill>
                <a:latin typeface="Arial" panose="020B0604020202020204" pitchFamily="34" charset="0"/>
                <a:ea typeface="MS Mincho" panose="02020609040205080304" pitchFamily="49" charset="-128"/>
                <a:cs typeface="Arial" panose="020B0604020202020204" pitchFamily="34" charset="0"/>
              </a:rPr>
              <a:t>A. Pandey, </a:t>
            </a:r>
            <a:r>
              <a:rPr lang="en-US" sz="1747" i="1" dirty="0">
                <a:solidFill>
                  <a:srgbClr val="000000"/>
                </a:solidFill>
                <a:latin typeface="Arial" panose="020B0604020202020204" pitchFamily="34" charset="0"/>
                <a:ea typeface="MS Mincho" panose="02020609040205080304" pitchFamily="49" charset="-128"/>
                <a:cs typeface="Arial" panose="020B0604020202020204" pitchFamily="34" charset="0"/>
              </a:rPr>
              <a:t>Practical Microstrip and printed antenna design</a:t>
            </a:r>
            <a:r>
              <a:rPr lang="en-US" sz="1747" dirty="0">
                <a:solidFill>
                  <a:srgbClr val="000000"/>
                </a:solidFill>
                <a:latin typeface="Arial" panose="020B0604020202020204" pitchFamily="34" charset="0"/>
                <a:ea typeface="MS Mincho" panose="02020609040205080304" pitchFamily="49" charset="-128"/>
                <a:cs typeface="Arial" panose="020B0604020202020204" pitchFamily="34" charset="0"/>
              </a:rPr>
              <a:t>. London, Boston: Artech House, 2019</a:t>
            </a:r>
            <a:endParaRPr lang="tr-TR" sz="1747" dirty="0">
              <a:solidFill>
                <a:srgbClr val="000000"/>
              </a:solidFill>
              <a:latin typeface="Arial" panose="020B0604020202020204" pitchFamily="34" charset="0"/>
              <a:ea typeface="MS Mincho" panose="02020609040205080304" pitchFamily="49" charset="-128"/>
              <a:cs typeface="Arial" panose="020B0604020202020204" pitchFamily="34" charset="0"/>
            </a:endParaRPr>
          </a:p>
          <a:p>
            <a:pPr marL="414063" algn="just">
              <a:lnSpc>
                <a:spcPct val="115000"/>
              </a:lnSpc>
              <a:spcAft>
                <a:spcPts val="920"/>
              </a:spcAft>
            </a:pPr>
            <a:r>
              <a:rPr lang="en-US" sz="1747" b="1" dirty="0">
                <a:latin typeface="Arial" panose="020B0604020202020204" pitchFamily="34" charset="0"/>
                <a:ea typeface="Times New Roman" panose="02020603050405020304" pitchFamily="18" charset="0"/>
                <a:cs typeface="Arial" panose="020B0604020202020204" pitchFamily="34" charset="0"/>
              </a:rPr>
              <a:t>[</a:t>
            </a:r>
            <a:r>
              <a:rPr lang="tr-TR" sz="1747" b="1" dirty="0">
                <a:latin typeface="Arial" panose="020B0604020202020204" pitchFamily="34" charset="0"/>
                <a:ea typeface="Times New Roman" panose="02020603050405020304" pitchFamily="18" charset="0"/>
                <a:cs typeface="Arial" panose="020B0604020202020204" pitchFamily="34" charset="0"/>
              </a:rPr>
              <a:t>2</a:t>
            </a:r>
            <a:r>
              <a:rPr lang="en-US" sz="1747" b="1" dirty="0">
                <a:latin typeface="Arial" panose="020B0604020202020204" pitchFamily="34" charset="0"/>
                <a:ea typeface="Times New Roman" panose="02020603050405020304" pitchFamily="18" charset="0"/>
                <a:cs typeface="Arial" panose="020B0604020202020204" pitchFamily="34" charset="0"/>
              </a:rPr>
              <a:t>] </a:t>
            </a:r>
            <a:r>
              <a:rPr lang="en-US" sz="1747" dirty="0">
                <a:solidFill>
                  <a:srgbClr val="000000"/>
                </a:solidFill>
                <a:latin typeface="Arial" panose="020B0604020202020204" pitchFamily="34" charset="0"/>
                <a:ea typeface="MS Mincho" panose="02020609040205080304" pitchFamily="49" charset="-128"/>
                <a:cs typeface="Arial" panose="020B0604020202020204" pitchFamily="34" charset="0"/>
              </a:rPr>
              <a:t>D. M. </a:t>
            </a:r>
            <a:r>
              <a:rPr lang="en-US" sz="1747" dirty="0" err="1">
                <a:solidFill>
                  <a:srgbClr val="000000"/>
                </a:solidFill>
                <a:latin typeface="Arial" panose="020B0604020202020204" pitchFamily="34" charset="0"/>
                <a:ea typeface="MS Mincho" panose="02020609040205080304" pitchFamily="49" charset="-128"/>
                <a:cs typeface="Arial" panose="020B0604020202020204" pitchFamily="34" charset="0"/>
              </a:rPr>
              <a:t>Pozar</a:t>
            </a:r>
            <a:r>
              <a:rPr lang="en-US" sz="1747" dirty="0">
                <a:solidFill>
                  <a:srgbClr val="000000"/>
                </a:solidFill>
                <a:latin typeface="Arial" panose="020B0604020202020204" pitchFamily="34" charset="0"/>
                <a:ea typeface="MS Mincho" panose="02020609040205080304" pitchFamily="49" charset="-128"/>
                <a:cs typeface="Arial" panose="020B0604020202020204" pitchFamily="34" charset="0"/>
              </a:rPr>
              <a:t> and D. H. </a:t>
            </a:r>
            <a:r>
              <a:rPr lang="en-US" sz="1747" dirty="0" err="1">
                <a:solidFill>
                  <a:srgbClr val="000000"/>
                </a:solidFill>
                <a:latin typeface="Arial" panose="020B0604020202020204" pitchFamily="34" charset="0"/>
                <a:ea typeface="MS Mincho" panose="02020609040205080304" pitchFamily="49" charset="-128"/>
                <a:cs typeface="Arial" panose="020B0604020202020204" pitchFamily="34" charset="0"/>
              </a:rPr>
              <a:t>Schaubert</a:t>
            </a:r>
            <a:r>
              <a:rPr lang="en-US" sz="1747" dirty="0">
                <a:solidFill>
                  <a:srgbClr val="000000"/>
                </a:solidFill>
                <a:latin typeface="Arial" panose="020B0604020202020204" pitchFamily="34" charset="0"/>
                <a:ea typeface="MS Mincho" panose="02020609040205080304" pitchFamily="49" charset="-128"/>
                <a:cs typeface="Arial" panose="020B0604020202020204" pitchFamily="34" charset="0"/>
              </a:rPr>
              <a:t>, “basic microstrip antenna elements and feeding techniques,” in </a:t>
            </a:r>
            <a:r>
              <a:rPr lang="en-US" sz="1747" i="1" dirty="0">
                <a:solidFill>
                  <a:srgbClr val="000000"/>
                </a:solidFill>
                <a:latin typeface="Arial" panose="020B0604020202020204" pitchFamily="34" charset="0"/>
                <a:ea typeface="MS Mincho" panose="02020609040205080304" pitchFamily="49" charset="-128"/>
                <a:cs typeface="Arial" panose="020B0604020202020204" pitchFamily="34" charset="0"/>
              </a:rPr>
              <a:t>Microstrip antennas: The analysis and design of microstrip antennas and arrays</a:t>
            </a:r>
            <a:r>
              <a:rPr lang="en-US" sz="1747" dirty="0">
                <a:solidFill>
                  <a:srgbClr val="000000"/>
                </a:solidFill>
                <a:latin typeface="Arial" panose="020B0604020202020204" pitchFamily="34" charset="0"/>
                <a:ea typeface="MS Mincho" panose="02020609040205080304" pitchFamily="49" charset="-128"/>
                <a:cs typeface="Arial" panose="020B0604020202020204" pitchFamily="34" charset="0"/>
              </a:rPr>
              <a:t>, New York: Institute of Electrical and Electronics Engineers, 1995, pp. 60–90.</a:t>
            </a:r>
            <a:endParaRPr lang="tr-TR" sz="1747" dirty="0">
              <a:solidFill>
                <a:srgbClr val="000000"/>
              </a:solidFill>
              <a:latin typeface="Arial" panose="020B0604020202020204" pitchFamily="34" charset="0"/>
              <a:ea typeface="MS Mincho" panose="02020609040205080304" pitchFamily="49" charset="-128"/>
              <a:cs typeface="Arial" panose="020B0604020202020204" pitchFamily="34" charset="0"/>
            </a:endParaRPr>
          </a:p>
          <a:p>
            <a:pPr marL="414063" algn="just">
              <a:lnSpc>
                <a:spcPct val="115000"/>
              </a:lnSpc>
              <a:spcAft>
                <a:spcPts val="920"/>
              </a:spcAft>
            </a:pPr>
            <a:r>
              <a:rPr lang="en-US" sz="1747" b="1" dirty="0">
                <a:latin typeface="Arial" panose="020B0604020202020204" pitchFamily="34" charset="0"/>
                <a:ea typeface="Times New Roman" panose="02020603050405020304" pitchFamily="18" charset="0"/>
              </a:rPr>
              <a:t>[</a:t>
            </a:r>
            <a:r>
              <a:rPr lang="tr-TR" sz="1747" b="1" dirty="0">
                <a:latin typeface="Arial" panose="020B0604020202020204" pitchFamily="34" charset="0"/>
                <a:ea typeface="Times New Roman" panose="02020603050405020304" pitchFamily="18" charset="0"/>
              </a:rPr>
              <a:t>3</a:t>
            </a:r>
            <a:r>
              <a:rPr lang="en-US" sz="1747" b="1" dirty="0">
                <a:latin typeface="Arial" panose="020B0604020202020204" pitchFamily="34" charset="0"/>
                <a:ea typeface="Times New Roman" panose="02020603050405020304" pitchFamily="18" charset="0"/>
              </a:rPr>
              <a:t>] </a:t>
            </a:r>
            <a:r>
              <a:rPr lang="en-US" sz="1747" dirty="0">
                <a:solidFill>
                  <a:srgbClr val="000000"/>
                </a:solidFill>
                <a:latin typeface="Arial" panose="020B0604020202020204" pitchFamily="34" charset="0"/>
                <a:ea typeface="MS Mincho" panose="02020609040205080304" pitchFamily="49" charset="-128"/>
              </a:rPr>
              <a:t>C. A. </a:t>
            </a:r>
            <a:r>
              <a:rPr lang="en-US" sz="1747" dirty="0" err="1">
                <a:solidFill>
                  <a:srgbClr val="000000"/>
                </a:solidFill>
                <a:latin typeface="Arial" panose="020B0604020202020204" pitchFamily="34" charset="0"/>
                <a:ea typeface="MS Mincho" panose="02020609040205080304" pitchFamily="49" charset="-128"/>
              </a:rPr>
              <a:t>Balanis</a:t>
            </a:r>
            <a:r>
              <a:rPr lang="en-US" sz="1747" dirty="0">
                <a:solidFill>
                  <a:srgbClr val="000000"/>
                </a:solidFill>
                <a:latin typeface="Arial" panose="020B0604020202020204" pitchFamily="34" charset="0"/>
                <a:ea typeface="MS Mincho" panose="02020609040205080304" pitchFamily="49" charset="-128"/>
              </a:rPr>
              <a:t>, </a:t>
            </a:r>
            <a:r>
              <a:rPr lang="en-US" sz="1747" i="1" dirty="0">
                <a:solidFill>
                  <a:srgbClr val="000000"/>
                </a:solidFill>
                <a:latin typeface="Arial" panose="020B0604020202020204" pitchFamily="34" charset="0"/>
                <a:ea typeface="MS Mincho" panose="02020609040205080304" pitchFamily="49" charset="-128"/>
              </a:rPr>
              <a:t>Antenna theory: Analysis and design</a:t>
            </a:r>
            <a:r>
              <a:rPr lang="en-US" sz="1747" dirty="0">
                <a:solidFill>
                  <a:srgbClr val="000000"/>
                </a:solidFill>
                <a:latin typeface="Arial" panose="020B0604020202020204" pitchFamily="34" charset="0"/>
                <a:ea typeface="MS Mincho" panose="02020609040205080304" pitchFamily="49" charset="-128"/>
              </a:rPr>
              <a:t>. Hoboken: John Wiley, 2016.</a:t>
            </a:r>
            <a:endParaRPr lang="tr-TR" sz="1747" dirty="0">
              <a:solidFill>
                <a:srgbClr val="000000"/>
              </a:solidFill>
              <a:latin typeface="Arial" panose="020B0604020202020204" pitchFamily="34" charset="0"/>
              <a:ea typeface="MS Mincho" panose="02020609040205080304" pitchFamily="49" charset="-128"/>
            </a:endParaRPr>
          </a:p>
          <a:p>
            <a:pPr marL="414063" algn="just">
              <a:lnSpc>
                <a:spcPct val="115000"/>
              </a:lnSpc>
              <a:spcAft>
                <a:spcPts val="920"/>
              </a:spcAft>
            </a:pPr>
            <a:r>
              <a:rPr lang="en-US" sz="1747" b="1" dirty="0">
                <a:latin typeface="Arial" panose="020B0604020202020204" pitchFamily="34" charset="0"/>
                <a:ea typeface="Times New Roman" panose="02020603050405020304" pitchFamily="18" charset="0"/>
              </a:rPr>
              <a:t>[</a:t>
            </a:r>
            <a:r>
              <a:rPr lang="tr-TR" sz="1747" b="1" dirty="0">
                <a:latin typeface="Arial" panose="020B0604020202020204" pitchFamily="34" charset="0"/>
                <a:ea typeface="Times New Roman" panose="02020603050405020304" pitchFamily="18" charset="0"/>
              </a:rPr>
              <a:t>4</a:t>
            </a:r>
            <a:r>
              <a:rPr lang="en-US" sz="1747" b="1" dirty="0">
                <a:latin typeface="Arial" panose="020B0604020202020204" pitchFamily="34" charset="0"/>
                <a:ea typeface="Times New Roman" panose="02020603050405020304" pitchFamily="18" charset="0"/>
              </a:rPr>
              <a:t>] </a:t>
            </a:r>
            <a:r>
              <a:rPr lang="en-US" sz="1747" dirty="0">
                <a:latin typeface="Arial" panose="020B0604020202020204" pitchFamily="34" charset="0"/>
                <a:ea typeface="Times New Roman" panose="02020603050405020304" pitchFamily="18" charset="0"/>
              </a:rPr>
              <a:t>H. T. </a:t>
            </a:r>
            <a:r>
              <a:rPr lang="en-US" sz="1747" dirty="0" err="1">
                <a:latin typeface="Arial" panose="020B0604020202020204" pitchFamily="34" charset="0"/>
                <a:ea typeface="Times New Roman" panose="02020603050405020304" pitchFamily="18" charset="0"/>
              </a:rPr>
              <a:t>Friis</a:t>
            </a:r>
            <a:r>
              <a:rPr lang="en-US" sz="1747" dirty="0">
                <a:latin typeface="Arial" panose="020B0604020202020204" pitchFamily="34" charset="0"/>
                <a:ea typeface="Times New Roman" panose="02020603050405020304" pitchFamily="18" charset="0"/>
              </a:rPr>
              <a:t>, “A note on a simple transmission formula,” Proceedings of the IRE, vol. 34, no. 5, pp. 254–256, 1946.</a:t>
            </a:r>
            <a:endParaRPr lang="en-US" sz="1747" dirty="0">
              <a:latin typeface="Calibri" panose="020F0502020204030204" pitchFamily="34" charset="0"/>
              <a:ea typeface="MS Mincho" panose="02020609040205080304" pitchFamily="49" charset="-128"/>
              <a:cs typeface="Arial" panose="020B0604020202020204" pitchFamily="34" charset="0"/>
            </a:endParaRPr>
          </a:p>
        </p:txBody>
      </p:sp>
      <p:sp>
        <p:nvSpPr>
          <p:cNvPr id="57" name="TextBox 56">
            <a:extLst>
              <a:ext uri="{FF2B5EF4-FFF2-40B4-BE49-F238E27FC236}">
                <a16:creationId xmlns:a16="http://schemas.microsoft.com/office/drawing/2014/main" id="{992CC346-56CD-4384-BB14-A915BC781C78}"/>
              </a:ext>
            </a:extLst>
          </p:cNvPr>
          <p:cNvSpPr txBox="1"/>
          <p:nvPr/>
        </p:nvSpPr>
        <p:spPr>
          <a:xfrm>
            <a:off x="32531568" y="25507586"/>
            <a:ext cx="8830270" cy="601831"/>
          </a:xfrm>
          <a:prstGeom prst="rect">
            <a:avLst/>
          </a:prstGeom>
          <a:noFill/>
        </p:spPr>
        <p:txBody>
          <a:bodyPr wrap="square" rtlCol="0">
            <a:spAutoFit/>
          </a:bodyPr>
          <a:lstStyle>
            <a:defPPr>
              <a:defRPr kern="1200" smtId="4294967295"/>
            </a:defPPr>
          </a:lstStyle>
          <a:p>
            <a:r>
              <a:rPr lang="en-US" sz="3311" dirty="0">
                <a:solidFill>
                  <a:srgbClr val="9A1220"/>
                </a:solidFill>
                <a:latin typeface="Libre Baskerville" panose="02000000000000000000" pitchFamily="2" charset="0"/>
              </a:rPr>
              <a:t>Refer</a:t>
            </a:r>
            <a:r>
              <a:rPr lang="tr-TR" sz="3311" dirty="0">
                <a:solidFill>
                  <a:srgbClr val="9A1220"/>
                </a:solidFill>
                <a:latin typeface="Libre Baskerville" panose="02000000000000000000" pitchFamily="2" charset="0"/>
              </a:rPr>
              <a:t>e</a:t>
            </a:r>
            <a:r>
              <a:rPr lang="en-US" sz="3311" dirty="0" err="1">
                <a:solidFill>
                  <a:srgbClr val="9A1220"/>
                </a:solidFill>
                <a:latin typeface="Libre Baskerville" panose="02000000000000000000" pitchFamily="2" charset="0"/>
              </a:rPr>
              <a:t>nce</a:t>
            </a:r>
            <a:endParaRPr lang="en-US" sz="3311" dirty="0">
              <a:solidFill>
                <a:srgbClr val="9A1220"/>
              </a:solidFill>
              <a:latin typeface="Libre Baskerville" panose="02000000000000000000" pitchFamily="2" charset="0"/>
            </a:endParaRPr>
          </a:p>
        </p:txBody>
      </p:sp>
      <p:sp>
        <p:nvSpPr>
          <p:cNvPr id="61" name="TextBox 60">
            <a:extLst>
              <a:ext uri="{FF2B5EF4-FFF2-40B4-BE49-F238E27FC236}">
                <a16:creationId xmlns:a16="http://schemas.microsoft.com/office/drawing/2014/main" id="{A6E6C31F-098B-45F7-BEE5-8A51FA70D59F}"/>
              </a:ext>
            </a:extLst>
          </p:cNvPr>
          <p:cNvSpPr txBox="1"/>
          <p:nvPr/>
        </p:nvSpPr>
        <p:spPr>
          <a:xfrm>
            <a:off x="32531568" y="18616488"/>
            <a:ext cx="8830270" cy="601831"/>
          </a:xfrm>
          <a:prstGeom prst="rect">
            <a:avLst/>
          </a:prstGeom>
          <a:noFill/>
        </p:spPr>
        <p:txBody>
          <a:bodyPr wrap="square" rtlCol="0">
            <a:spAutoFit/>
          </a:bodyPr>
          <a:lstStyle>
            <a:defPPr>
              <a:defRPr kern="1200" smtId="4294967295"/>
            </a:defPPr>
          </a:lstStyle>
          <a:p>
            <a:r>
              <a:rPr lang="en-US" sz="3311" dirty="0">
                <a:solidFill>
                  <a:srgbClr val="9A1220"/>
                </a:solidFill>
                <a:latin typeface="Libre Baskerville" panose="02000000000000000000" pitchFamily="2" charset="0"/>
              </a:rPr>
              <a:t>Conclusion</a:t>
            </a:r>
          </a:p>
        </p:txBody>
      </p:sp>
      <p:sp>
        <p:nvSpPr>
          <p:cNvPr id="63" name="TextBox 62">
            <a:extLst>
              <a:ext uri="{FF2B5EF4-FFF2-40B4-BE49-F238E27FC236}">
                <a16:creationId xmlns:a16="http://schemas.microsoft.com/office/drawing/2014/main" id="{92D5F59B-F8CA-463C-871F-D1042309DE00}"/>
              </a:ext>
            </a:extLst>
          </p:cNvPr>
          <p:cNvSpPr txBox="1"/>
          <p:nvPr/>
        </p:nvSpPr>
        <p:spPr>
          <a:xfrm>
            <a:off x="858343" y="12836232"/>
            <a:ext cx="8830270" cy="601831"/>
          </a:xfrm>
          <a:prstGeom prst="rect">
            <a:avLst/>
          </a:prstGeom>
          <a:noFill/>
        </p:spPr>
        <p:txBody>
          <a:bodyPr wrap="square" rtlCol="0">
            <a:spAutoFit/>
          </a:bodyPr>
          <a:lstStyle>
            <a:defPPr>
              <a:defRPr kern="1200" smtId="4294967295"/>
            </a:defPPr>
          </a:lstStyle>
          <a:p>
            <a:r>
              <a:rPr lang="en-US" sz="3311" dirty="0">
                <a:solidFill>
                  <a:srgbClr val="9A1220"/>
                </a:solidFill>
                <a:latin typeface="Libre Baskerville" panose="02000000000000000000" pitchFamily="2" charset="0"/>
              </a:rPr>
              <a:t>Introduction</a:t>
            </a:r>
          </a:p>
        </p:txBody>
      </p:sp>
      <p:sp>
        <p:nvSpPr>
          <p:cNvPr id="67" name="TextBox 66">
            <a:extLst>
              <a:ext uri="{FF2B5EF4-FFF2-40B4-BE49-F238E27FC236}">
                <a16:creationId xmlns:a16="http://schemas.microsoft.com/office/drawing/2014/main" id="{716F17B6-B5C7-4922-B9E2-CD14BD16A568}"/>
              </a:ext>
            </a:extLst>
          </p:cNvPr>
          <p:cNvSpPr txBox="1"/>
          <p:nvPr/>
        </p:nvSpPr>
        <p:spPr>
          <a:xfrm>
            <a:off x="11828443" y="5512298"/>
            <a:ext cx="8830270" cy="601831"/>
          </a:xfrm>
          <a:prstGeom prst="rect">
            <a:avLst/>
          </a:prstGeom>
          <a:noFill/>
        </p:spPr>
        <p:txBody>
          <a:bodyPr wrap="square" rtlCol="0">
            <a:spAutoFit/>
          </a:bodyPr>
          <a:lstStyle>
            <a:defPPr>
              <a:defRPr kern="1200" smtId="4294967295"/>
            </a:defPPr>
          </a:lstStyle>
          <a:p>
            <a:r>
              <a:rPr lang="en-US" sz="3311" dirty="0">
                <a:solidFill>
                  <a:srgbClr val="9A1220"/>
                </a:solidFill>
                <a:latin typeface="Libre Baskerville" panose="02000000000000000000" pitchFamily="2" charset="0"/>
              </a:rPr>
              <a:t>Measurement of a Doppler Radar</a:t>
            </a:r>
          </a:p>
        </p:txBody>
      </p:sp>
      <p:sp>
        <p:nvSpPr>
          <p:cNvPr id="30" name="TextBox 29">
            <a:extLst>
              <a:ext uri="{FF2B5EF4-FFF2-40B4-BE49-F238E27FC236}">
                <a16:creationId xmlns:a16="http://schemas.microsoft.com/office/drawing/2014/main" id="{7E287C67-D43D-4EC4-9828-6DF01CED298C}"/>
              </a:ext>
            </a:extLst>
          </p:cNvPr>
          <p:cNvSpPr txBox="1"/>
          <p:nvPr/>
        </p:nvSpPr>
        <p:spPr>
          <a:xfrm>
            <a:off x="858343" y="21270634"/>
            <a:ext cx="8830270" cy="7201972"/>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To build a microwave system/circuit, there are several components that make us to manipulate the electromagnetic wave. We can give examples of cavities, antennas, waveguides, circulators, filters, and splitters as passive components and amplifiers, mixers, and PLLs as active components. </a:t>
            </a:r>
            <a:endParaRPr lang="tr-TR" sz="2100" dirty="0">
              <a:latin typeface="+mj-lt"/>
              <a:ea typeface="Open Sans" panose="020B0606030504020204" pitchFamily="34" charset="0"/>
              <a:cs typeface="Open Sans" panose="020B0606030504020204" pitchFamily="34" charset="0"/>
            </a:endParaRPr>
          </a:p>
          <a:p>
            <a:endParaRPr lang="en-US"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When signal transmission occurs, some amount of power always returns back to the source which is called return loss. It is one of the most important parameters for initial design, because it represents the ratio of the reflected power to the incident power</a:t>
            </a:r>
            <a:r>
              <a:rPr lang="tr-TR" sz="2100" dirty="0">
                <a:latin typeface="+mj-lt"/>
                <a:ea typeface="Open Sans" panose="020B0606030504020204" pitchFamily="34" charset="0"/>
                <a:cs typeface="Open Sans" panose="020B0606030504020204" pitchFamily="34" charset="0"/>
              </a:rPr>
              <a:t>.</a:t>
            </a:r>
          </a:p>
          <a:p>
            <a:pPr marL="315365" indent="-315365">
              <a:buFont typeface="Wingdings" panose="05000000000000000000" pitchFamily="2" charset="2"/>
              <a:buChar char="ü"/>
            </a:pPr>
            <a:endParaRPr lang="tr-TR"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For single port and multiple port devices, to see performance and characteristics, we mostly use the term Scattering Parameters. By looking at the S matrix of a device, we can see if it is lossy or lossless and reciprocal or nonreciprocal as its characteristics.</a:t>
            </a:r>
            <a:endParaRPr lang="tr-TR"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endParaRPr lang="tr-TR"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The directivity shows the radiation direction, mainly on high gain direction. In a doppler radar application like we planned, the antenna must be focused on one direction, and this must be narrow for not radiate to other objects or receive signal from side directions. </a:t>
            </a:r>
            <a:endParaRPr lang="tr-TR"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endParaRPr lang="en-US"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r>
              <a:rPr lang="tr-TR" sz="2100" dirty="0">
                <a:latin typeface="+mj-lt"/>
                <a:ea typeface="Open Sans" panose="020B0606030504020204" pitchFamily="34" charset="0"/>
                <a:cs typeface="Open Sans" panose="020B0606030504020204" pitchFamily="34" charset="0"/>
              </a:rPr>
              <a:t>F</a:t>
            </a:r>
            <a:r>
              <a:rPr lang="en-US" sz="2100" dirty="0">
                <a:latin typeface="+mj-lt"/>
                <a:ea typeface="Open Sans" panose="020B0606030504020204" pitchFamily="34" charset="0"/>
                <a:cs typeface="Open Sans" panose="020B0606030504020204" pitchFamily="34" charset="0"/>
              </a:rPr>
              <a:t>rom the </a:t>
            </a:r>
            <a:r>
              <a:rPr lang="en-US" sz="2100" dirty="0" err="1">
                <a:latin typeface="+mj-lt"/>
                <a:ea typeface="Open Sans" panose="020B0606030504020204" pitchFamily="34" charset="0"/>
                <a:cs typeface="Open Sans" panose="020B0606030504020204" pitchFamily="34" charset="0"/>
              </a:rPr>
              <a:t>Friss’s</a:t>
            </a:r>
            <a:r>
              <a:rPr lang="en-US" sz="2100" dirty="0">
                <a:latin typeface="+mj-lt"/>
                <a:ea typeface="Open Sans" panose="020B0606030504020204" pitchFamily="34" charset="0"/>
                <a:cs typeface="Open Sans" panose="020B0606030504020204" pitchFamily="34" charset="0"/>
              </a:rPr>
              <a:t> transmission formula we can denote the gain and the distance relation.</a:t>
            </a:r>
          </a:p>
        </p:txBody>
      </p:sp>
      <p:sp>
        <p:nvSpPr>
          <p:cNvPr id="35" name="TextBox 34">
            <a:extLst>
              <a:ext uri="{FF2B5EF4-FFF2-40B4-BE49-F238E27FC236}">
                <a16:creationId xmlns:a16="http://schemas.microsoft.com/office/drawing/2014/main" id="{98A85962-A75C-4818-A23D-9CE328B33242}"/>
              </a:ext>
            </a:extLst>
          </p:cNvPr>
          <p:cNvSpPr txBox="1"/>
          <p:nvPr/>
        </p:nvSpPr>
        <p:spPr>
          <a:xfrm>
            <a:off x="843626" y="13562149"/>
            <a:ext cx="9430720" cy="5586145"/>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Printed antennas have interesting features for realization. They are easy to manufacture, they have low weight, and they are small. They are durable, compact and also cheap. We can see them in radars, mobile phones, satellites or </a:t>
            </a:r>
            <a:r>
              <a:rPr lang="en-US" sz="2100" dirty="0" err="1">
                <a:latin typeface="+mj-lt"/>
                <a:ea typeface="Open Sans" panose="020B0606030504020204" pitchFamily="34" charset="0"/>
                <a:cs typeface="Open Sans" panose="020B0606030504020204" pitchFamily="34" charset="0"/>
              </a:rPr>
              <a:t>gps</a:t>
            </a:r>
            <a:r>
              <a:rPr lang="en-US" sz="2100" dirty="0">
                <a:latin typeface="+mj-lt"/>
                <a:ea typeface="Open Sans" panose="020B0606030504020204" pitchFamily="34" charset="0"/>
                <a:cs typeface="Open Sans" panose="020B0606030504020204" pitchFamily="34" charset="0"/>
              </a:rPr>
              <a:t> systems. </a:t>
            </a:r>
          </a:p>
          <a:p>
            <a:pPr marL="315365" indent="-315365">
              <a:buFont typeface="Wingdings" panose="05000000000000000000" pitchFamily="2" charset="2"/>
              <a:buChar char="ü"/>
            </a:pPr>
            <a:endParaRPr lang="en-US"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Microstrip antennas are mostly narrowband which is good for Doppler radars. Moreover, their easy and cheap manufacturing capabilities can help us to produce and test them on the campus. </a:t>
            </a:r>
            <a:endParaRPr lang="tr-TR"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endParaRPr lang="tr-TR"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RADARs are being used as electromagnetic sensors to determine the distance, angle, or velocity of an object. This happens while the transmitter of the radar sensors is sending electromagnetic waves and the receiver is listening to the echo coming from the object. </a:t>
            </a:r>
            <a:endParaRPr lang="tr-TR"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endParaRPr lang="tr-TR" sz="2100" dirty="0">
              <a:latin typeface="+mj-lt"/>
              <a:ea typeface="Open Sans" panose="020B0606030504020204" pitchFamily="34" charset="0"/>
              <a:cs typeface="Open Sans" panose="020B0606030504020204" pitchFamily="34" charset="0"/>
            </a:endParaRPr>
          </a:p>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Doppler is an effect that happens when an object has a velocity related to the wave source, observer. When an object comes towards the observer, the signal reflecting from it is higher than when the object goes backward</a:t>
            </a:r>
          </a:p>
        </p:txBody>
      </p:sp>
      <p:sp>
        <p:nvSpPr>
          <p:cNvPr id="73" name="TextBox 72">
            <a:extLst>
              <a:ext uri="{FF2B5EF4-FFF2-40B4-BE49-F238E27FC236}">
                <a16:creationId xmlns:a16="http://schemas.microsoft.com/office/drawing/2014/main" id="{D2FC165A-C857-4A74-8EA0-5EF0B437A70F}"/>
              </a:ext>
            </a:extLst>
          </p:cNvPr>
          <p:cNvSpPr txBox="1"/>
          <p:nvPr/>
        </p:nvSpPr>
        <p:spPr>
          <a:xfrm>
            <a:off x="11700507" y="17880806"/>
            <a:ext cx="8830270" cy="601831"/>
          </a:xfrm>
          <a:prstGeom prst="rect">
            <a:avLst/>
          </a:prstGeom>
          <a:noFill/>
        </p:spPr>
        <p:txBody>
          <a:bodyPr wrap="square" rtlCol="0">
            <a:spAutoFit/>
          </a:bodyPr>
          <a:lstStyle>
            <a:defPPr>
              <a:defRPr kern="1200" smtId="4294967295"/>
            </a:defPPr>
          </a:lstStyle>
          <a:p>
            <a:r>
              <a:rPr lang="en-US" sz="3311" dirty="0">
                <a:solidFill>
                  <a:srgbClr val="9A1220"/>
                </a:solidFill>
                <a:latin typeface="Libre Baskerville" panose="02000000000000000000" pitchFamily="2" charset="0"/>
              </a:rPr>
              <a:t>Building 5.8GHz Doppler Radar</a:t>
            </a:r>
          </a:p>
        </p:txBody>
      </p:sp>
      <p:sp>
        <p:nvSpPr>
          <p:cNvPr id="74" name="TextBox 73">
            <a:extLst>
              <a:ext uri="{FF2B5EF4-FFF2-40B4-BE49-F238E27FC236}">
                <a16:creationId xmlns:a16="http://schemas.microsoft.com/office/drawing/2014/main" id="{01916DA6-CE08-408E-96A1-D78934BC82F5}"/>
              </a:ext>
            </a:extLst>
          </p:cNvPr>
          <p:cNvSpPr txBox="1"/>
          <p:nvPr/>
        </p:nvSpPr>
        <p:spPr>
          <a:xfrm>
            <a:off x="11700507" y="18521073"/>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5.8 GHz Doppler Radar System </a:t>
            </a:r>
          </a:p>
        </p:txBody>
      </p:sp>
      <p:sp>
        <p:nvSpPr>
          <p:cNvPr id="47" name="Rectangle 46">
            <a:extLst>
              <a:ext uri="{FF2B5EF4-FFF2-40B4-BE49-F238E27FC236}">
                <a16:creationId xmlns:a16="http://schemas.microsoft.com/office/drawing/2014/main" id="{B9C39BF6-8B9A-45D3-A730-4CDDF5EAA7F1}"/>
              </a:ext>
            </a:extLst>
          </p:cNvPr>
          <p:cNvSpPr/>
          <p:nvPr/>
        </p:nvSpPr>
        <p:spPr>
          <a:xfrm>
            <a:off x="21857079" y="5314774"/>
            <a:ext cx="9655140" cy="11727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8829" dirty="0"/>
          </a:p>
        </p:txBody>
      </p:sp>
      <p:sp>
        <p:nvSpPr>
          <p:cNvPr id="79" name="TextBox 78">
            <a:extLst>
              <a:ext uri="{FF2B5EF4-FFF2-40B4-BE49-F238E27FC236}">
                <a16:creationId xmlns:a16="http://schemas.microsoft.com/office/drawing/2014/main" id="{582CAF97-BB2B-4FA6-A6BB-9BFA0C4D94D1}"/>
              </a:ext>
            </a:extLst>
          </p:cNvPr>
          <p:cNvSpPr txBox="1"/>
          <p:nvPr/>
        </p:nvSpPr>
        <p:spPr>
          <a:xfrm>
            <a:off x="22231923" y="18599793"/>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Inside of Final Design</a:t>
            </a:r>
          </a:p>
        </p:txBody>
      </p:sp>
      <p:pic>
        <p:nvPicPr>
          <p:cNvPr id="1026" name="Picture 2" descr="Kurumsal Görseller - İzmir Yüksek Teknoloji Enstitüsü">
            <a:extLst>
              <a:ext uri="{FF2B5EF4-FFF2-40B4-BE49-F238E27FC236}">
                <a16:creationId xmlns:a16="http://schemas.microsoft.com/office/drawing/2014/main" id="{33D66431-BE3A-481D-BAE0-7F4EF5D03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5203" y="638313"/>
            <a:ext cx="4310428" cy="431042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6B67A29-CA12-499D-80F7-F752B10D3E07}"/>
              </a:ext>
            </a:extLst>
          </p:cNvPr>
          <p:cNvSpPr txBox="1"/>
          <p:nvPr/>
        </p:nvSpPr>
        <p:spPr>
          <a:xfrm>
            <a:off x="32521248" y="19266961"/>
            <a:ext cx="9226077" cy="5586145"/>
          </a:xfrm>
          <a:prstGeom prst="rect">
            <a:avLst/>
          </a:prstGeom>
          <a:noFill/>
        </p:spPr>
        <p:txBody>
          <a:bodyPr wrap="square" rtlCol="0">
            <a:spAutoFit/>
          </a:bodyPr>
          <a:lstStyle>
            <a:defPPr>
              <a:defRPr kern="1200" smtId="4294967295"/>
            </a:defPPr>
          </a:lstStyle>
          <a:p>
            <a:pPr marL="262804" indent="-262804" algn="just">
              <a:buFont typeface="Wingdings" panose="05000000000000000000" pitchFamily="2" charset="2"/>
              <a:buChar char="ü"/>
            </a:pPr>
            <a:r>
              <a:rPr lang="tr-TR" sz="2100" dirty="0" err="1">
                <a:solidFill>
                  <a:srgbClr val="000000"/>
                </a:solidFill>
                <a:latin typeface="+mn-lt"/>
              </a:rPr>
              <a:t>It</a:t>
            </a:r>
            <a:r>
              <a:rPr lang="tr-TR" sz="2100" dirty="0">
                <a:solidFill>
                  <a:srgbClr val="000000"/>
                </a:solidFill>
                <a:latin typeface="+mn-lt"/>
              </a:rPr>
              <a:t> is </a:t>
            </a:r>
            <a:r>
              <a:rPr lang="tr-TR" sz="2100" dirty="0" err="1">
                <a:solidFill>
                  <a:srgbClr val="000000"/>
                </a:solidFill>
                <a:latin typeface="+mn-lt"/>
              </a:rPr>
              <a:t>clear</a:t>
            </a:r>
            <a:r>
              <a:rPr lang="tr-TR" sz="2100" dirty="0">
                <a:solidFill>
                  <a:srgbClr val="000000"/>
                </a:solidFill>
                <a:latin typeface="+mn-lt"/>
              </a:rPr>
              <a:t> </a:t>
            </a:r>
            <a:r>
              <a:rPr lang="en-US" sz="2100" dirty="0">
                <a:solidFill>
                  <a:srgbClr val="000000"/>
                </a:solidFill>
                <a:latin typeface="+mn-lt"/>
              </a:rPr>
              <a:t>that with some devices and chemicals, we can produce our board precisely.</a:t>
            </a:r>
            <a:endParaRPr lang="tr-TR" sz="2100" dirty="0">
              <a:solidFill>
                <a:srgbClr val="000000"/>
              </a:solidFill>
              <a:latin typeface="+mn-lt"/>
            </a:endParaRPr>
          </a:p>
          <a:p>
            <a:pPr marL="262804" indent="-262804" algn="just">
              <a:buFont typeface="Wingdings" panose="05000000000000000000" pitchFamily="2" charset="2"/>
              <a:buChar char="ü"/>
            </a:pPr>
            <a:endParaRPr lang="tr-TR" sz="2100" dirty="0">
              <a:solidFill>
                <a:srgbClr val="000000"/>
              </a:solidFill>
              <a:latin typeface="+mn-lt"/>
            </a:endParaRPr>
          </a:p>
          <a:p>
            <a:pPr marL="262804" indent="-262804" algn="just">
              <a:buFont typeface="Wingdings" panose="05000000000000000000" pitchFamily="2" charset="2"/>
              <a:buChar char="ü"/>
            </a:pPr>
            <a:r>
              <a:rPr lang="tr-TR" sz="2100" dirty="0">
                <a:solidFill>
                  <a:srgbClr val="000000"/>
                </a:solidFill>
                <a:latin typeface="+mn-lt"/>
              </a:rPr>
              <a:t>E</a:t>
            </a:r>
            <a:r>
              <a:rPr lang="en-US" sz="2100" dirty="0" err="1">
                <a:solidFill>
                  <a:srgbClr val="000000"/>
                </a:solidFill>
                <a:latin typeface="+mn-lt"/>
              </a:rPr>
              <a:t>ven</a:t>
            </a:r>
            <a:r>
              <a:rPr lang="en-US" sz="2100" dirty="0">
                <a:solidFill>
                  <a:srgbClr val="000000"/>
                </a:solidFill>
                <a:latin typeface="+mn-lt"/>
              </a:rPr>
              <a:t> though power circuits seem relatively simple, in practice, it gets complex and neglected parameters adds up to deflect expected results</a:t>
            </a:r>
            <a:r>
              <a:rPr lang="tr-TR" sz="2100" dirty="0">
                <a:solidFill>
                  <a:srgbClr val="000000"/>
                </a:solidFill>
                <a:latin typeface="+mn-lt"/>
              </a:rPr>
              <a:t>.</a:t>
            </a:r>
          </a:p>
          <a:p>
            <a:pPr marL="262804" indent="-262804" algn="just">
              <a:buFont typeface="Wingdings" panose="05000000000000000000" pitchFamily="2" charset="2"/>
              <a:buChar char="ü"/>
            </a:pPr>
            <a:endParaRPr lang="tr-TR" sz="2100" dirty="0">
              <a:solidFill>
                <a:srgbClr val="000000"/>
              </a:solidFill>
              <a:latin typeface="+mn-lt"/>
            </a:endParaRPr>
          </a:p>
          <a:p>
            <a:pPr marL="262804" indent="-262804" algn="just">
              <a:buFont typeface="Wingdings" panose="05000000000000000000" pitchFamily="2" charset="2"/>
              <a:buChar char="ü"/>
            </a:pPr>
            <a:r>
              <a:rPr lang="en-US" sz="2100" dirty="0">
                <a:solidFill>
                  <a:srgbClr val="000000"/>
                </a:solidFill>
                <a:latin typeface="+mn-lt"/>
              </a:rPr>
              <a:t>Overall, we can say that 2.45GHz doppler radar performed better for range experiment and through wall experiments which were expected. On the other hand, for scattered particles and high speed high RCS velocity measurements, we cannot say that any of them is better. This is because, at the both situations we were not at the limit of the radars to see the difference.</a:t>
            </a:r>
            <a:endParaRPr lang="tr-TR" sz="2100" dirty="0">
              <a:solidFill>
                <a:srgbClr val="000000"/>
              </a:solidFill>
              <a:latin typeface="+mn-lt"/>
            </a:endParaRPr>
          </a:p>
          <a:p>
            <a:pPr marL="262804" indent="-262804" algn="just">
              <a:buFont typeface="Wingdings" panose="05000000000000000000" pitchFamily="2" charset="2"/>
              <a:buChar char="ü"/>
            </a:pPr>
            <a:endParaRPr lang="tr-TR" sz="2100" dirty="0">
              <a:solidFill>
                <a:srgbClr val="000000"/>
              </a:solidFill>
              <a:latin typeface="+mn-lt"/>
            </a:endParaRPr>
          </a:p>
          <a:p>
            <a:pPr marL="262804" indent="-262804" algn="just">
              <a:buFont typeface="Wingdings" panose="05000000000000000000" pitchFamily="2" charset="2"/>
              <a:buChar char="ü"/>
            </a:pPr>
            <a:r>
              <a:rPr lang="tr-TR" sz="2100" dirty="0" err="1">
                <a:solidFill>
                  <a:srgbClr val="000000"/>
                </a:solidFill>
                <a:latin typeface="+mn-lt"/>
              </a:rPr>
              <a:t>This</a:t>
            </a:r>
            <a:r>
              <a:rPr lang="tr-TR" sz="2100" dirty="0">
                <a:solidFill>
                  <a:srgbClr val="000000"/>
                </a:solidFill>
                <a:latin typeface="+mn-lt"/>
              </a:rPr>
              <a:t> </a:t>
            </a:r>
            <a:r>
              <a:rPr lang="tr-TR" sz="2100" dirty="0" err="1">
                <a:solidFill>
                  <a:srgbClr val="000000"/>
                </a:solidFill>
                <a:latin typeface="+mn-lt"/>
              </a:rPr>
              <a:t>system</a:t>
            </a:r>
            <a:r>
              <a:rPr lang="tr-TR" sz="2100" dirty="0">
                <a:solidFill>
                  <a:srgbClr val="000000"/>
                </a:solidFill>
                <a:latin typeface="+mn-lt"/>
              </a:rPr>
              <a:t> </a:t>
            </a:r>
            <a:r>
              <a:rPr lang="en-US" sz="2100" dirty="0">
                <a:solidFill>
                  <a:srgbClr val="000000"/>
                </a:solidFill>
                <a:latin typeface="+mn-lt"/>
              </a:rPr>
              <a:t>can be improved with more stable power supply and better power amplifiers. It still has some gap to develop for better system.</a:t>
            </a:r>
            <a:endParaRPr lang="tr-TR" sz="2100" dirty="0">
              <a:solidFill>
                <a:srgbClr val="000000"/>
              </a:solidFill>
              <a:latin typeface="+mn-lt"/>
            </a:endParaRPr>
          </a:p>
          <a:p>
            <a:pPr marL="262804" indent="-262804" algn="just">
              <a:buFont typeface="Wingdings" panose="05000000000000000000" pitchFamily="2" charset="2"/>
              <a:buChar char="ü"/>
            </a:pPr>
            <a:endParaRPr lang="tr-TR" sz="2100" dirty="0">
              <a:solidFill>
                <a:srgbClr val="000000"/>
              </a:solidFill>
              <a:latin typeface="+mn-lt"/>
            </a:endParaRPr>
          </a:p>
          <a:p>
            <a:pPr marL="262804" indent="-262804" algn="just">
              <a:buFont typeface="Wingdings" panose="05000000000000000000" pitchFamily="2" charset="2"/>
              <a:buChar char="ü"/>
            </a:pPr>
            <a:r>
              <a:rPr lang="tr-TR" sz="2100" dirty="0">
                <a:solidFill>
                  <a:srgbClr val="000000"/>
                </a:solidFill>
                <a:latin typeface="+mn-lt"/>
              </a:rPr>
              <a:t>W</a:t>
            </a:r>
            <a:r>
              <a:rPr lang="en-US" sz="2100" dirty="0">
                <a:solidFill>
                  <a:srgbClr val="000000"/>
                </a:solidFill>
                <a:latin typeface="+mn-lt"/>
              </a:rPr>
              <a:t>e think </a:t>
            </a:r>
            <a:r>
              <a:rPr lang="en-US" sz="2100" dirty="0" err="1">
                <a:solidFill>
                  <a:srgbClr val="000000"/>
                </a:solidFill>
                <a:latin typeface="+mn-lt"/>
              </a:rPr>
              <a:t>th</a:t>
            </a:r>
            <a:r>
              <a:rPr lang="tr-TR" sz="2100" dirty="0">
                <a:solidFill>
                  <a:srgbClr val="000000"/>
                </a:solidFill>
                <a:latin typeface="+mn-lt"/>
              </a:rPr>
              <a:t>at</a:t>
            </a:r>
            <a:r>
              <a:rPr lang="en-US" sz="2100" dirty="0">
                <a:solidFill>
                  <a:srgbClr val="000000"/>
                </a:solidFill>
                <a:latin typeface="+mn-lt"/>
              </a:rPr>
              <a:t> this system can help others to experiment frequency comparison applications and other doppler radar studies. </a:t>
            </a:r>
          </a:p>
        </p:txBody>
      </p:sp>
      <p:sp>
        <p:nvSpPr>
          <p:cNvPr id="102" name="TextBox 101">
            <a:extLst>
              <a:ext uri="{FF2B5EF4-FFF2-40B4-BE49-F238E27FC236}">
                <a16:creationId xmlns:a16="http://schemas.microsoft.com/office/drawing/2014/main" id="{02468A30-FFF8-4369-BE5D-6EDED810F707}"/>
              </a:ext>
            </a:extLst>
          </p:cNvPr>
          <p:cNvSpPr txBox="1"/>
          <p:nvPr/>
        </p:nvSpPr>
        <p:spPr>
          <a:xfrm>
            <a:off x="22231923" y="17804606"/>
            <a:ext cx="8830270" cy="601831"/>
          </a:xfrm>
          <a:prstGeom prst="rect">
            <a:avLst/>
          </a:prstGeom>
          <a:noFill/>
        </p:spPr>
        <p:txBody>
          <a:bodyPr wrap="square" rtlCol="0">
            <a:spAutoFit/>
          </a:bodyPr>
          <a:lstStyle>
            <a:defPPr>
              <a:defRPr kern="1200" smtId="4294967295"/>
            </a:defPPr>
          </a:lstStyle>
          <a:p>
            <a:r>
              <a:rPr lang="tr-TR" sz="3311" dirty="0" err="1">
                <a:solidFill>
                  <a:srgbClr val="9A1220"/>
                </a:solidFill>
                <a:latin typeface="Libre Baskerville" panose="02000000000000000000" pitchFamily="2" charset="0"/>
              </a:rPr>
              <a:t>Results</a:t>
            </a:r>
            <a:endParaRPr lang="en-US" sz="3311" dirty="0">
              <a:solidFill>
                <a:srgbClr val="9A1220"/>
              </a:solidFill>
              <a:latin typeface="Libre Baskerville" panose="02000000000000000000" pitchFamily="2" charset="0"/>
            </a:endParaRPr>
          </a:p>
        </p:txBody>
      </p:sp>
      <p:sp>
        <p:nvSpPr>
          <p:cNvPr id="105" name="TextBox 104">
            <a:extLst>
              <a:ext uri="{FF2B5EF4-FFF2-40B4-BE49-F238E27FC236}">
                <a16:creationId xmlns:a16="http://schemas.microsoft.com/office/drawing/2014/main" id="{A0133E02-C32C-4BC7-8045-F02E6E62BA2A}"/>
              </a:ext>
            </a:extLst>
          </p:cNvPr>
          <p:cNvSpPr txBox="1"/>
          <p:nvPr/>
        </p:nvSpPr>
        <p:spPr>
          <a:xfrm>
            <a:off x="22262733" y="25043606"/>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Radar Range Test</a:t>
            </a:r>
          </a:p>
        </p:txBody>
      </p:sp>
      <p:sp>
        <p:nvSpPr>
          <p:cNvPr id="65" name="TextBox 64">
            <a:extLst>
              <a:ext uri="{FF2B5EF4-FFF2-40B4-BE49-F238E27FC236}">
                <a16:creationId xmlns:a16="http://schemas.microsoft.com/office/drawing/2014/main" id="{88D8922E-D953-4392-8B83-D5D6300F598A}"/>
              </a:ext>
            </a:extLst>
          </p:cNvPr>
          <p:cNvSpPr txBox="1"/>
          <p:nvPr/>
        </p:nvSpPr>
        <p:spPr>
          <a:xfrm>
            <a:off x="32686178" y="5746811"/>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tr-TR" sz="2100" dirty="0">
                <a:latin typeface="+mj-lt"/>
                <a:ea typeface="Open Sans" panose="020B0606030504020204" pitchFamily="34" charset="0"/>
                <a:cs typeface="Open Sans" panose="020B0606030504020204" pitchFamily="34" charset="0"/>
              </a:rPr>
              <a:t>Wall Test</a:t>
            </a:r>
            <a:endParaRPr lang="en-US" sz="2100" dirty="0">
              <a:latin typeface="+mj-lt"/>
              <a:ea typeface="Open Sans" panose="020B0606030504020204" pitchFamily="34" charset="0"/>
              <a:cs typeface="Open Sans" panose="020B0606030504020204" pitchFamily="34" charset="0"/>
            </a:endParaRPr>
          </a:p>
        </p:txBody>
      </p:sp>
      <p:sp>
        <p:nvSpPr>
          <p:cNvPr id="68" name="TextBox 67">
            <a:extLst>
              <a:ext uri="{FF2B5EF4-FFF2-40B4-BE49-F238E27FC236}">
                <a16:creationId xmlns:a16="http://schemas.microsoft.com/office/drawing/2014/main" id="{8534B04C-51B0-4C93-A7DF-02B10437E083}"/>
              </a:ext>
            </a:extLst>
          </p:cNvPr>
          <p:cNvSpPr txBox="1"/>
          <p:nvPr/>
        </p:nvSpPr>
        <p:spPr>
          <a:xfrm>
            <a:off x="32686178" y="9813841"/>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tr-TR" sz="2100" dirty="0">
                <a:latin typeface="+mj-lt"/>
                <a:ea typeface="Open Sans" panose="020B0606030504020204" pitchFamily="34" charset="0"/>
                <a:cs typeface="Open Sans" panose="020B0606030504020204" pitchFamily="34" charset="0"/>
              </a:rPr>
              <a:t>Car Test</a:t>
            </a:r>
            <a:endParaRPr lang="en-US" sz="2100" dirty="0">
              <a:latin typeface="+mj-lt"/>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C9D170C3-3EB7-1770-EDCF-CB23DE1E64C5}"/>
              </a:ext>
            </a:extLst>
          </p:cNvPr>
          <p:cNvPicPr>
            <a:picLocks noChangeAspect="1"/>
          </p:cNvPicPr>
          <p:nvPr/>
        </p:nvPicPr>
        <p:blipFill>
          <a:blip r:embed="rId4"/>
          <a:stretch>
            <a:fillRect/>
          </a:stretch>
        </p:blipFill>
        <p:spPr>
          <a:xfrm>
            <a:off x="1637446" y="19187886"/>
            <a:ext cx="7582394" cy="2045720"/>
          </a:xfrm>
          <a:prstGeom prst="rect">
            <a:avLst/>
          </a:prstGeom>
        </p:spPr>
      </p:pic>
      <p:pic>
        <p:nvPicPr>
          <p:cNvPr id="6" name="Picture 5">
            <a:extLst>
              <a:ext uri="{FF2B5EF4-FFF2-40B4-BE49-F238E27FC236}">
                <a16:creationId xmlns:a16="http://schemas.microsoft.com/office/drawing/2014/main" id="{81EBE1B7-75B1-790E-3347-F5E91AE1418F}"/>
              </a:ext>
            </a:extLst>
          </p:cNvPr>
          <p:cNvPicPr>
            <a:picLocks noChangeAspect="1"/>
          </p:cNvPicPr>
          <p:nvPr/>
        </p:nvPicPr>
        <p:blipFill>
          <a:blip r:embed="rId5"/>
          <a:stretch>
            <a:fillRect/>
          </a:stretch>
        </p:blipFill>
        <p:spPr>
          <a:xfrm>
            <a:off x="4009352" y="28244006"/>
            <a:ext cx="2457450" cy="1143000"/>
          </a:xfrm>
          <a:prstGeom prst="rect">
            <a:avLst/>
          </a:prstGeom>
        </p:spPr>
      </p:pic>
      <p:pic>
        <p:nvPicPr>
          <p:cNvPr id="69" name="Picture 68" descr="Diagram&#10;&#10;Description automatically generated">
            <a:extLst>
              <a:ext uri="{FF2B5EF4-FFF2-40B4-BE49-F238E27FC236}">
                <a16:creationId xmlns:a16="http://schemas.microsoft.com/office/drawing/2014/main" id="{7CD8FA2A-A6D7-EBBC-4B8D-F0536CB9433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19881" y="6603206"/>
            <a:ext cx="6509865" cy="2142526"/>
          </a:xfrm>
          <a:prstGeom prst="rect">
            <a:avLst/>
          </a:prstGeom>
          <a:noFill/>
          <a:ln>
            <a:noFill/>
          </a:ln>
        </p:spPr>
      </p:pic>
      <p:sp>
        <p:nvSpPr>
          <p:cNvPr id="82" name="TextBox 81">
            <a:extLst>
              <a:ext uri="{FF2B5EF4-FFF2-40B4-BE49-F238E27FC236}">
                <a16:creationId xmlns:a16="http://schemas.microsoft.com/office/drawing/2014/main" id="{71F9E69E-05C7-A966-C7EE-76C603075DCF}"/>
              </a:ext>
            </a:extLst>
          </p:cNvPr>
          <p:cNvSpPr txBox="1"/>
          <p:nvPr/>
        </p:nvSpPr>
        <p:spPr>
          <a:xfrm>
            <a:off x="11828443" y="6162960"/>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2.45 GHz Doppler Radar System</a:t>
            </a:r>
          </a:p>
        </p:txBody>
      </p:sp>
      <p:sp>
        <p:nvSpPr>
          <p:cNvPr id="94" name="TextBox 93">
            <a:extLst>
              <a:ext uri="{FF2B5EF4-FFF2-40B4-BE49-F238E27FC236}">
                <a16:creationId xmlns:a16="http://schemas.microsoft.com/office/drawing/2014/main" id="{2C82E903-2BF4-92F9-2CF0-7B449B5988DE}"/>
              </a:ext>
            </a:extLst>
          </p:cNvPr>
          <p:cNvSpPr txBox="1"/>
          <p:nvPr/>
        </p:nvSpPr>
        <p:spPr>
          <a:xfrm>
            <a:off x="11828445" y="8813006"/>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Test Setup with Pendulum </a:t>
            </a:r>
          </a:p>
        </p:txBody>
      </p:sp>
      <p:pic>
        <p:nvPicPr>
          <p:cNvPr id="103" name="Picture 102" descr="A picture containing text, indoor, wall, cluttered&#10;&#10;Description automatically generated">
            <a:extLst>
              <a:ext uri="{FF2B5EF4-FFF2-40B4-BE49-F238E27FC236}">
                <a16:creationId xmlns:a16="http://schemas.microsoft.com/office/drawing/2014/main" id="{649CB219-7B00-0E4B-CAF9-FB40A57EBFCE}"/>
              </a:ext>
            </a:extLst>
          </p:cNvPr>
          <p:cNvPicPr>
            <a:picLocks noChangeAspect="1"/>
          </p:cNvPicPr>
          <p:nvPr/>
        </p:nvPicPr>
        <p:blipFill>
          <a:blip r:embed="rId7"/>
          <a:stretch>
            <a:fillRect/>
          </a:stretch>
        </p:blipFill>
        <p:spPr>
          <a:xfrm>
            <a:off x="13207145" y="9298350"/>
            <a:ext cx="5756941" cy="3237911"/>
          </a:xfrm>
          <a:prstGeom prst="rect">
            <a:avLst/>
          </a:prstGeom>
          <a:ln>
            <a:solidFill>
              <a:schemeClr val="tx1"/>
            </a:solidFill>
          </a:ln>
        </p:spPr>
      </p:pic>
      <p:sp>
        <p:nvSpPr>
          <p:cNvPr id="110" name="TextBox 109">
            <a:extLst>
              <a:ext uri="{FF2B5EF4-FFF2-40B4-BE49-F238E27FC236}">
                <a16:creationId xmlns:a16="http://schemas.microsoft.com/office/drawing/2014/main" id="{77326B6C-CB76-B31A-007E-A32C50B16805}"/>
              </a:ext>
            </a:extLst>
          </p:cNvPr>
          <p:cNvSpPr txBox="1"/>
          <p:nvPr/>
        </p:nvSpPr>
        <p:spPr>
          <a:xfrm>
            <a:off x="11828444" y="12623006"/>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Pendulum Test Measurement</a:t>
            </a:r>
          </a:p>
        </p:txBody>
      </p:sp>
      <p:pic>
        <p:nvPicPr>
          <p:cNvPr id="111" name="Picture 110">
            <a:extLst>
              <a:ext uri="{FF2B5EF4-FFF2-40B4-BE49-F238E27FC236}">
                <a16:creationId xmlns:a16="http://schemas.microsoft.com/office/drawing/2014/main" id="{279C31A7-EA18-B172-B2C3-76AD9145C213}"/>
              </a:ext>
            </a:extLst>
          </p:cNvPr>
          <p:cNvPicPr>
            <a:picLocks noChangeAspect="1"/>
          </p:cNvPicPr>
          <p:nvPr/>
        </p:nvPicPr>
        <p:blipFill>
          <a:blip r:embed="rId8"/>
          <a:stretch>
            <a:fillRect/>
          </a:stretch>
        </p:blipFill>
        <p:spPr>
          <a:xfrm>
            <a:off x="12829635" y="12723918"/>
            <a:ext cx="6768383" cy="5076289"/>
          </a:xfrm>
          <a:prstGeom prst="rect">
            <a:avLst/>
          </a:prstGeom>
        </p:spPr>
      </p:pic>
      <p:pic>
        <p:nvPicPr>
          <p:cNvPr id="112" name="Picture 111" descr="Diagram&#10;&#10;Description automatically generated">
            <a:extLst>
              <a:ext uri="{FF2B5EF4-FFF2-40B4-BE49-F238E27FC236}">
                <a16:creationId xmlns:a16="http://schemas.microsoft.com/office/drawing/2014/main" id="{5232D157-F1D0-8361-3BB8-4F6F3486752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49796" y="18975007"/>
            <a:ext cx="6418317" cy="2112696"/>
          </a:xfrm>
          <a:prstGeom prst="rect">
            <a:avLst/>
          </a:prstGeom>
          <a:noFill/>
          <a:ln>
            <a:noFill/>
          </a:ln>
        </p:spPr>
      </p:pic>
      <p:sp>
        <p:nvSpPr>
          <p:cNvPr id="113" name="TextBox 112">
            <a:extLst>
              <a:ext uri="{FF2B5EF4-FFF2-40B4-BE49-F238E27FC236}">
                <a16:creationId xmlns:a16="http://schemas.microsoft.com/office/drawing/2014/main" id="{C90E7A6A-805E-AF03-D512-EC91BE994819}"/>
              </a:ext>
            </a:extLst>
          </p:cNvPr>
          <p:cNvSpPr txBox="1"/>
          <p:nvPr/>
        </p:nvSpPr>
        <p:spPr>
          <a:xfrm>
            <a:off x="11700507" y="21088975"/>
            <a:ext cx="8830270" cy="601831"/>
          </a:xfrm>
          <a:prstGeom prst="rect">
            <a:avLst/>
          </a:prstGeom>
          <a:noFill/>
        </p:spPr>
        <p:txBody>
          <a:bodyPr wrap="square" rtlCol="0">
            <a:spAutoFit/>
          </a:bodyPr>
          <a:lstStyle>
            <a:defPPr>
              <a:defRPr kern="1200" smtId="4294967295"/>
            </a:defPPr>
          </a:lstStyle>
          <a:p>
            <a:r>
              <a:rPr lang="en-US" sz="3311" dirty="0">
                <a:solidFill>
                  <a:srgbClr val="9A1220"/>
                </a:solidFill>
                <a:latin typeface="Libre Baskerville" panose="02000000000000000000" pitchFamily="2" charset="0"/>
              </a:rPr>
              <a:t>Designing a Portable System</a:t>
            </a:r>
          </a:p>
        </p:txBody>
      </p:sp>
      <p:sp>
        <p:nvSpPr>
          <p:cNvPr id="114" name="TextBox 113">
            <a:extLst>
              <a:ext uri="{FF2B5EF4-FFF2-40B4-BE49-F238E27FC236}">
                <a16:creationId xmlns:a16="http://schemas.microsoft.com/office/drawing/2014/main" id="{4AA4BB6B-AD4D-1D50-088C-C6EC4591CB7E}"/>
              </a:ext>
            </a:extLst>
          </p:cNvPr>
          <p:cNvSpPr txBox="1"/>
          <p:nvPr/>
        </p:nvSpPr>
        <p:spPr>
          <a:xfrm>
            <a:off x="11700507" y="21752054"/>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Combined Radar System</a:t>
            </a:r>
          </a:p>
        </p:txBody>
      </p:sp>
      <p:pic>
        <p:nvPicPr>
          <p:cNvPr id="115" name="Picture 114" descr="Diagram&#10;&#10;Description automatically generated">
            <a:extLst>
              <a:ext uri="{FF2B5EF4-FFF2-40B4-BE49-F238E27FC236}">
                <a16:creationId xmlns:a16="http://schemas.microsoft.com/office/drawing/2014/main" id="{B43482CB-0F0F-99B3-4AE5-F45D17888F7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38881" y="22148006"/>
            <a:ext cx="6629232" cy="3462683"/>
          </a:xfrm>
          <a:prstGeom prst="rect">
            <a:avLst/>
          </a:prstGeom>
          <a:noFill/>
          <a:ln>
            <a:noFill/>
          </a:ln>
        </p:spPr>
      </p:pic>
      <p:pic>
        <p:nvPicPr>
          <p:cNvPr id="118" name="Picture 117" descr="A cardboard box on a table&#10;&#10;Description automatically generated with low confidence">
            <a:extLst>
              <a:ext uri="{FF2B5EF4-FFF2-40B4-BE49-F238E27FC236}">
                <a16:creationId xmlns:a16="http://schemas.microsoft.com/office/drawing/2014/main" id="{7DD0BA8B-84D4-F5DD-96EC-98ED02D661C3}"/>
              </a:ext>
            </a:extLst>
          </p:cNvPr>
          <p:cNvPicPr>
            <a:picLocks noChangeAspect="1"/>
          </p:cNvPicPr>
          <p:nvPr/>
        </p:nvPicPr>
        <p:blipFill rotWithShape="1">
          <a:blip r:embed="rId11"/>
          <a:srcRect l="6667" t="9644" r="26001" b="15758"/>
          <a:stretch/>
        </p:blipFill>
        <p:spPr bwMode="auto">
          <a:xfrm>
            <a:off x="13297870" y="25851573"/>
            <a:ext cx="5550835" cy="3459233"/>
          </a:xfrm>
          <a:prstGeom prst="rect">
            <a:avLst/>
          </a:prstGeom>
          <a:ln>
            <a:noFill/>
          </a:ln>
          <a:extLst>
            <a:ext uri="{53640926-AAD7-44D8-BBD7-CCE9431645EC}">
              <a14:shadowObscured xmlns:a14="http://schemas.microsoft.com/office/drawing/2010/main"/>
            </a:ext>
          </a:extLst>
        </p:spPr>
      </p:pic>
      <p:sp>
        <p:nvSpPr>
          <p:cNvPr id="123" name="TextBox 122">
            <a:extLst>
              <a:ext uri="{FF2B5EF4-FFF2-40B4-BE49-F238E27FC236}">
                <a16:creationId xmlns:a16="http://schemas.microsoft.com/office/drawing/2014/main" id="{89720B84-2B25-F77D-1759-2FD8C7B69B6A}"/>
              </a:ext>
            </a:extLst>
          </p:cNvPr>
          <p:cNvSpPr txBox="1"/>
          <p:nvPr/>
        </p:nvSpPr>
        <p:spPr>
          <a:xfrm>
            <a:off x="22265991" y="5532204"/>
            <a:ext cx="8830270" cy="601831"/>
          </a:xfrm>
          <a:prstGeom prst="rect">
            <a:avLst/>
          </a:prstGeom>
          <a:noFill/>
        </p:spPr>
        <p:txBody>
          <a:bodyPr wrap="square" rtlCol="0">
            <a:spAutoFit/>
          </a:bodyPr>
          <a:lstStyle>
            <a:defPPr>
              <a:defRPr kern="1200" smtId="4294967295"/>
            </a:defPPr>
          </a:lstStyle>
          <a:p>
            <a:r>
              <a:rPr lang="tr-TR" sz="3311" dirty="0" err="1">
                <a:solidFill>
                  <a:srgbClr val="9A1220"/>
                </a:solidFill>
                <a:latin typeface="Libre Baskerville" panose="02000000000000000000" pitchFamily="2" charset="0"/>
              </a:rPr>
              <a:t>Manufacturing</a:t>
            </a:r>
            <a:endParaRPr lang="en-US" sz="3311" dirty="0">
              <a:solidFill>
                <a:srgbClr val="9A1220"/>
              </a:solidFill>
              <a:latin typeface="Libre Baskerville" panose="02000000000000000000" pitchFamily="2" charset="0"/>
            </a:endParaRPr>
          </a:p>
        </p:txBody>
      </p:sp>
      <p:pic>
        <p:nvPicPr>
          <p:cNvPr id="124" name="Picture 123" descr="A picture containing text, indoor&#10;&#10;Description automatically generated">
            <a:extLst>
              <a:ext uri="{FF2B5EF4-FFF2-40B4-BE49-F238E27FC236}">
                <a16:creationId xmlns:a16="http://schemas.microsoft.com/office/drawing/2014/main" id="{C144EFAE-E6BA-B379-80BB-4DB702510A7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645543" y="6819833"/>
            <a:ext cx="8064651" cy="4945404"/>
          </a:xfrm>
          <a:prstGeom prst="rect">
            <a:avLst/>
          </a:prstGeom>
          <a:noFill/>
        </p:spPr>
      </p:pic>
      <p:sp>
        <p:nvSpPr>
          <p:cNvPr id="125" name="TextBox 124">
            <a:extLst>
              <a:ext uri="{FF2B5EF4-FFF2-40B4-BE49-F238E27FC236}">
                <a16:creationId xmlns:a16="http://schemas.microsoft.com/office/drawing/2014/main" id="{FE17FCE5-719E-554B-7E2F-6E1262D5DCBB}"/>
              </a:ext>
            </a:extLst>
          </p:cNvPr>
          <p:cNvSpPr txBox="1"/>
          <p:nvPr/>
        </p:nvSpPr>
        <p:spPr>
          <a:xfrm>
            <a:off x="22309692" y="6227823"/>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Manufacturing Steps</a:t>
            </a:r>
          </a:p>
        </p:txBody>
      </p:sp>
      <p:sp>
        <p:nvSpPr>
          <p:cNvPr id="126" name="TextBox 125">
            <a:extLst>
              <a:ext uri="{FF2B5EF4-FFF2-40B4-BE49-F238E27FC236}">
                <a16:creationId xmlns:a16="http://schemas.microsoft.com/office/drawing/2014/main" id="{C10E73E6-F17C-5101-B613-BE6B1173158C}"/>
              </a:ext>
            </a:extLst>
          </p:cNvPr>
          <p:cNvSpPr txBox="1"/>
          <p:nvPr/>
        </p:nvSpPr>
        <p:spPr>
          <a:xfrm>
            <a:off x="22335251" y="11937206"/>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tr-TR" sz="2100" dirty="0">
                <a:latin typeface="+mj-lt"/>
                <a:ea typeface="Open Sans" panose="020B0606030504020204" pitchFamily="34" charset="0"/>
                <a:cs typeface="Open Sans" panose="020B0606030504020204" pitchFamily="34" charset="0"/>
              </a:rPr>
              <a:t>C</a:t>
            </a:r>
            <a:r>
              <a:rPr lang="en-US" sz="2100" dirty="0" err="1">
                <a:latin typeface="+mj-lt"/>
                <a:ea typeface="Open Sans" panose="020B0606030504020204" pitchFamily="34" charset="0"/>
                <a:cs typeface="Open Sans" panose="020B0606030504020204" pitchFamily="34" charset="0"/>
              </a:rPr>
              <a:t>omponents</a:t>
            </a:r>
            <a:r>
              <a:rPr lang="en-US" sz="2100" dirty="0">
                <a:latin typeface="+mj-lt"/>
                <a:ea typeface="Open Sans" panose="020B0606030504020204" pitchFamily="34" charset="0"/>
                <a:cs typeface="Open Sans" panose="020B0606030504020204" pitchFamily="34" charset="0"/>
              </a:rPr>
              <a:t> we produced</a:t>
            </a:r>
          </a:p>
        </p:txBody>
      </p:sp>
      <p:pic>
        <p:nvPicPr>
          <p:cNvPr id="127" name="Picture 126" descr="A picture containing indoor&#10;&#10;Description automatically generated">
            <a:extLst>
              <a:ext uri="{FF2B5EF4-FFF2-40B4-BE49-F238E27FC236}">
                <a16:creationId xmlns:a16="http://schemas.microsoft.com/office/drawing/2014/main" id="{4CA037C4-9426-B666-96A8-CCF5DC55B516}"/>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6319" t="8909" r="13641" b="19389"/>
          <a:stretch/>
        </p:blipFill>
        <p:spPr bwMode="auto">
          <a:xfrm rot="16200000">
            <a:off x="24523104" y="11162826"/>
            <a:ext cx="4323089" cy="6886297"/>
          </a:xfrm>
          <a:prstGeom prst="rect">
            <a:avLst/>
          </a:prstGeom>
          <a:ln>
            <a:solidFill>
              <a:schemeClr val="tx1"/>
            </a:solidFill>
          </a:ln>
          <a:extLst>
            <a:ext uri="{53640926-AAD7-44D8-BBD7-CCE9431645EC}">
              <a14:shadowObscured xmlns:a14="http://schemas.microsoft.com/office/drawing/2010/main"/>
            </a:ext>
          </a:extLst>
        </p:spPr>
      </p:pic>
      <p:pic>
        <p:nvPicPr>
          <p:cNvPr id="128" name="Picture 127" descr="A picture containing text, electronics&#10;&#10;Description automatically generated">
            <a:extLst>
              <a:ext uri="{FF2B5EF4-FFF2-40B4-BE49-F238E27FC236}">
                <a16:creationId xmlns:a16="http://schemas.microsoft.com/office/drawing/2014/main" id="{313D846D-DC2C-345A-3B43-E7A67C4AEAFF}"/>
              </a:ext>
            </a:extLst>
          </p:cNvPr>
          <p:cNvPicPr>
            <a:picLocks noChangeAspect="1"/>
          </p:cNvPicPr>
          <p:nvPr/>
        </p:nvPicPr>
        <p:blipFill>
          <a:blip r:embed="rId14"/>
          <a:stretch>
            <a:fillRect/>
          </a:stretch>
        </p:blipFill>
        <p:spPr>
          <a:xfrm>
            <a:off x="22580689" y="19148294"/>
            <a:ext cx="8194357" cy="4608772"/>
          </a:xfrm>
          <a:prstGeom prst="rect">
            <a:avLst/>
          </a:prstGeom>
        </p:spPr>
      </p:pic>
      <p:pic>
        <p:nvPicPr>
          <p:cNvPr id="130" name="Picture 129" descr="Chart&#10;&#10;Description automatically generated">
            <a:extLst>
              <a:ext uri="{FF2B5EF4-FFF2-40B4-BE49-F238E27FC236}">
                <a16:creationId xmlns:a16="http://schemas.microsoft.com/office/drawing/2014/main" id="{3765D521-2793-2660-8671-00E9FF511F9F}"/>
              </a:ext>
            </a:extLst>
          </p:cNvPr>
          <p:cNvPicPr>
            <a:picLocks noChangeAspect="1"/>
          </p:cNvPicPr>
          <p:nvPr/>
        </p:nvPicPr>
        <p:blipFill>
          <a:blip r:embed="rId15"/>
          <a:stretch>
            <a:fillRect/>
          </a:stretch>
        </p:blipFill>
        <p:spPr>
          <a:xfrm>
            <a:off x="33109014" y="6119509"/>
            <a:ext cx="8050544" cy="3747459"/>
          </a:xfrm>
          <a:prstGeom prst="rect">
            <a:avLst/>
          </a:prstGeom>
        </p:spPr>
      </p:pic>
      <p:pic>
        <p:nvPicPr>
          <p:cNvPr id="131" name="Picture 130" descr="Chart, histogram&#10;&#10;Description automatically generated">
            <a:extLst>
              <a:ext uri="{FF2B5EF4-FFF2-40B4-BE49-F238E27FC236}">
                <a16:creationId xmlns:a16="http://schemas.microsoft.com/office/drawing/2014/main" id="{A12227FD-E4B7-C0C7-6B62-C423C3CAC9BB}"/>
              </a:ext>
            </a:extLst>
          </p:cNvPr>
          <p:cNvPicPr>
            <a:picLocks noChangeAspect="1"/>
          </p:cNvPicPr>
          <p:nvPr/>
        </p:nvPicPr>
        <p:blipFill rotWithShape="1">
          <a:blip r:embed="rId16"/>
          <a:srcRect t="51293"/>
          <a:stretch/>
        </p:blipFill>
        <p:spPr>
          <a:xfrm>
            <a:off x="34221411" y="12548033"/>
            <a:ext cx="6824526" cy="1926698"/>
          </a:xfrm>
          <a:prstGeom prst="rect">
            <a:avLst/>
          </a:prstGeom>
        </p:spPr>
      </p:pic>
      <p:pic>
        <p:nvPicPr>
          <p:cNvPr id="132" name="Picture 131" descr="A screenshot of a computer&#10;&#10;Description automatically generated with medium confidence">
            <a:extLst>
              <a:ext uri="{FF2B5EF4-FFF2-40B4-BE49-F238E27FC236}">
                <a16:creationId xmlns:a16="http://schemas.microsoft.com/office/drawing/2014/main" id="{5FEBE234-CD07-83E1-115D-E1093F9AD70D}"/>
              </a:ext>
            </a:extLst>
          </p:cNvPr>
          <p:cNvPicPr>
            <a:picLocks noChangeAspect="1"/>
          </p:cNvPicPr>
          <p:nvPr/>
        </p:nvPicPr>
        <p:blipFill rotWithShape="1">
          <a:blip r:embed="rId17"/>
          <a:srcRect t="47114"/>
          <a:stretch/>
        </p:blipFill>
        <p:spPr>
          <a:xfrm>
            <a:off x="34256812" y="10414819"/>
            <a:ext cx="6824526" cy="2099840"/>
          </a:xfrm>
          <a:prstGeom prst="rect">
            <a:avLst/>
          </a:prstGeom>
        </p:spPr>
      </p:pic>
      <p:sp>
        <p:nvSpPr>
          <p:cNvPr id="133" name="TextBox 132">
            <a:extLst>
              <a:ext uri="{FF2B5EF4-FFF2-40B4-BE49-F238E27FC236}">
                <a16:creationId xmlns:a16="http://schemas.microsoft.com/office/drawing/2014/main" id="{A97E9202-EA6A-95EE-22F7-B80B70A6B687}"/>
              </a:ext>
            </a:extLst>
          </p:cNvPr>
          <p:cNvSpPr txBox="1"/>
          <p:nvPr/>
        </p:nvSpPr>
        <p:spPr>
          <a:xfrm>
            <a:off x="32686178" y="14423474"/>
            <a:ext cx="8830270"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tr-TR" sz="2100" dirty="0" err="1">
                <a:latin typeface="+mj-lt"/>
                <a:ea typeface="Open Sans" panose="020B0606030504020204" pitchFamily="34" charset="0"/>
                <a:cs typeface="Open Sans" panose="020B0606030504020204" pitchFamily="34" charset="0"/>
              </a:rPr>
              <a:t>Comparison</a:t>
            </a:r>
            <a:r>
              <a:rPr lang="tr-TR" sz="2100" dirty="0">
                <a:latin typeface="+mj-lt"/>
                <a:ea typeface="Open Sans" panose="020B0606030504020204" pitchFamily="34" charset="0"/>
                <a:cs typeface="Open Sans" panose="020B0606030504020204" pitchFamily="34" charset="0"/>
              </a:rPr>
              <a:t> of </a:t>
            </a:r>
            <a:r>
              <a:rPr lang="tr-TR" sz="2100" dirty="0" err="1">
                <a:latin typeface="+mj-lt"/>
                <a:ea typeface="Open Sans" panose="020B0606030504020204" pitchFamily="34" charset="0"/>
                <a:cs typeface="Open Sans" panose="020B0606030504020204" pitchFamily="34" charset="0"/>
              </a:rPr>
              <a:t>the</a:t>
            </a:r>
            <a:r>
              <a:rPr lang="tr-TR" sz="2100" dirty="0">
                <a:latin typeface="+mj-lt"/>
                <a:ea typeface="Open Sans" panose="020B0606030504020204" pitchFamily="34" charset="0"/>
                <a:cs typeface="Open Sans" panose="020B0606030504020204" pitchFamily="34" charset="0"/>
              </a:rPr>
              <a:t> </a:t>
            </a:r>
            <a:r>
              <a:rPr lang="tr-TR" sz="2100" dirty="0" err="1">
                <a:latin typeface="+mj-lt"/>
                <a:ea typeface="Open Sans" panose="020B0606030504020204" pitchFamily="34" charset="0"/>
                <a:cs typeface="Open Sans" panose="020B0606030504020204" pitchFamily="34" charset="0"/>
              </a:rPr>
              <a:t>Radars</a:t>
            </a:r>
            <a:endParaRPr lang="en-US" sz="2100" dirty="0">
              <a:latin typeface="+mj-lt"/>
              <a:ea typeface="Open Sans" panose="020B0606030504020204" pitchFamily="34" charset="0"/>
              <a:cs typeface="Open Sans" panose="020B0606030504020204" pitchFamily="34" charset="0"/>
            </a:endParaRPr>
          </a:p>
        </p:txBody>
      </p:sp>
      <p:pic>
        <p:nvPicPr>
          <p:cNvPr id="134" name="Picture 133" descr="Table&#10;&#10;Description automatically generated">
            <a:extLst>
              <a:ext uri="{FF2B5EF4-FFF2-40B4-BE49-F238E27FC236}">
                <a16:creationId xmlns:a16="http://schemas.microsoft.com/office/drawing/2014/main" id="{390041AF-3522-08AD-D06C-D076E886F143}"/>
              </a:ext>
            </a:extLst>
          </p:cNvPr>
          <p:cNvPicPr>
            <a:picLocks noChangeAspect="1"/>
          </p:cNvPicPr>
          <p:nvPr/>
        </p:nvPicPr>
        <p:blipFill>
          <a:blip r:embed="rId18"/>
          <a:stretch>
            <a:fillRect/>
          </a:stretch>
        </p:blipFill>
        <p:spPr>
          <a:xfrm>
            <a:off x="34471053" y="14998096"/>
            <a:ext cx="5560856" cy="2802111"/>
          </a:xfrm>
          <a:prstGeom prst="rect">
            <a:avLst/>
          </a:prstGeom>
        </p:spPr>
      </p:pic>
      <p:sp>
        <p:nvSpPr>
          <p:cNvPr id="137" name="TextBox 136">
            <a:extLst>
              <a:ext uri="{FF2B5EF4-FFF2-40B4-BE49-F238E27FC236}">
                <a16:creationId xmlns:a16="http://schemas.microsoft.com/office/drawing/2014/main" id="{A61E0703-68F0-8456-5A8E-1AF56E1204C7}"/>
              </a:ext>
            </a:extLst>
          </p:cNvPr>
          <p:cNvSpPr txBox="1"/>
          <p:nvPr/>
        </p:nvSpPr>
        <p:spPr>
          <a:xfrm>
            <a:off x="33263772" y="11172215"/>
            <a:ext cx="1111136" cy="415498"/>
          </a:xfrm>
          <a:prstGeom prst="rect">
            <a:avLst/>
          </a:prstGeom>
          <a:noFill/>
        </p:spPr>
        <p:txBody>
          <a:bodyPr wrap="square" rtlCol="0">
            <a:spAutoFit/>
          </a:bodyPr>
          <a:lstStyle>
            <a:defPPr>
              <a:defRPr kern="1200" smtId="4294967295"/>
            </a:defPPr>
          </a:lstStyle>
          <a:p>
            <a:r>
              <a:rPr lang="tr-TR" sz="2100" dirty="0">
                <a:latin typeface="+mj-lt"/>
                <a:ea typeface="Open Sans" panose="020B0606030504020204" pitchFamily="34" charset="0"/>
                <a:cs typeface="Open Sans" panose="020B0606030504020204" pitchFamily="34" charset="0"/>
              </a:rPr>
              <a:t>5.8GHz</a:t>
            </a:r>
            <a:endParaRPr lang="en-US" sz="2100" dirty="0">
              <a:latin typeface="+mj-lt"/>
              <a:ea typeface="Open Sans" panose="020B0606030504020204" pitchFamily="34" charset="0"/>
              <a:cs typeface="Open Sans" panose="020B0606030504020204" pitchFamily="34" charset="0"/>
            </a:endParaRPr>
          </a:p>
        </p:txBody>
      </p:sp>
      <p:sp>
        <p:nvSpPr>
          <p:cNvPr id="138" name="TextBox 137">
            <a:extLst>
              <a:ext uri="{FF2B5EF4-FFF2-40B4-BE49-F238E27FC236}">
                <a16:creationId xmlns:a16="http://schemas.microsoft.com/office/drawing/2014/main" id="{B00128E4-5237-AFA5-DCED-226AECB0EA4C}"/>
              </a:ext>
            </a:extLst>
          </p:cNvPr>
          <p:cNvSpPr txBox="1"/>
          <p:nvPr/>
        </p:nvSpPr>
        <p:spPr>
          <a:xfrm>
            <a:off x="33206959" y="13095884"/>
            <a:ext cx="1224763" cy="415498"/>
          </a:xfrm>
          <a:prstGeom prst="rect">
            <a:avLst/>
          </a:prstGeom>
          <a:noFill/>
        </p:spPr>
        <p:txBody>
          <a:bodyPr wrap="square" rtlCol="0">
            <a:spAutoFit/>
          </a:bodyPr>
          <a:lstStyle>
            <a:defPPr>
              <a:defRPr kern="1200" smtId="4294967295"/>
            </a:defPPr>
          </a:lstStyle>
          <a:p>
            <a:r>
              <a:rPr lang="tr-TR" sz="2100" dirty="0">
                <a:latin typeface="+mj-lt"/>
                <a:ea typeface="Open Sans" panose="020B0606030504020204" pitchFamily="34" charset="0"/>
                <a:cs typeface="Open Sans" panose="020B0606030504020204" pitchFamily="34" charset="0"/>
              </a:rPr>
              <a:t>2.45GHz</a:t>
            </a:r>
            <a:endParaRPr lang="en-US" sz="2100" dirty="0">
              <a:latin typeface="+mj-lt"/>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C0C13B9C-4448-431F-C875-03BE83389EDB}"/>
              </a:ext>
            </a:extLst>
          </p:cNvPr>
          <p:cNvPicPr>
            <a:picLocks noChangeAspect="1"/>
          </p:cNvPicPr>
          <p:nvPr/>
        </p:nvPicPr>
        <p:blipFill>
          <a:blip r:embed="rId19"/>
          <a:stretch>
            <a:fillRect/>
          </a:stretch>
        </p:blipFill>
        <p:spPr>
          <a:xfrm>
            <a:off x="22335251" y="24053006"/>
            <a:ext cx="8697880" cy="791897"/>
          </a:xfrm>
          <a:prstGeom prst="rect">
            <a:avLst/>
          </a:prstGeom>
        </p:spPr>
      </p:pic>
      <p:pic>
        <p:nvPicPr>
          <p:cNvPr id="15" name="Picture 14">
            <a:extLst>
              <a:ext uri="{FF2B5EF4-FFF2-40B4-BE49-F238E27FC236}">
                <a16:creationId xmlns:a16="http://schemas.microsoft.com/office/drawing/2014/main" id="{D5FAB2D4-2378-5175-2246-1FCC130C88CA}"/>
              </a:ext>
            </a:extLst>
          </p:cNvPr>
          <p:cNvPicPr>
            <a:picLocks noChangeAspect="1"/>
          </p:cNvPicPr>
          <p:nvPr/>
        </p:nvPicPr>
        <p:blipFill rotWithShape="1">
          <a:blip r:embed="rId20"/>
          <a:srcRect r="1095"/>
          <a:stretch/>
        </p:blipFill>
        <p:spPr>
          <a:xfrm>
            <a:off x="21859081" y="25605839"/>
            <a:ext cx="9649615" cy="3476367"/>
          </a:xfrm>
          <a:prstGeom prst="rect">
            <a:avLst/>
          </a:prstGeom>
        </p:spPr>
      </p:pic>
      <p:sp>
        <p:nvSpPr>
          <p:cNvPr id="88" name="TextBox 87">
            <a:extLst>
              <a:ext uri="{FF2B5EF4-FFF2-40B4-BE49-F238E27FC236}">
                <a16:creationId xmlns:a16="http://schemas.microsoft.com/office/drawing/2014/main" id="{58B288AE-CBC9-48D5-A1CC-9B61BD3C14C2}"/>
              </a:ext>
            </a:extLst>
          </p:cNvPr>
          <p:cNvSpPr txBox="1"/>
          <p:nvPr/>
        </p:nvSpPr>
        <p:spPr>
          <a:xfrm>
            <a:off x="11705428" y="25424606"/>
            <a:ext cx="9010653" cy="415498"/>
          </a:xfrm>
          <a:prstGeom prst="rect">
            <a:avLst/>
          </a:prstGeom>
          <a:noFill/>
        </p:spPr>
        <p:txBody>
          <a:bodyPr wrap="square" rtlCol="0">
            <a:spAutoFit/>
          </a:bodyPr>
          <a:lstStyle>
            <a:defPPr>
              <a:defRPr kern="1200" smtId="4294967295"/>
            </a:defPPr>
          </a:lstStyle>
          <a:p>
            <a:pPr marL="315365" indent="-315365">
              <a:buFont typeface="Wingdings" panose="05000000000000000000" pitchFamily="2" charset="2"/>
              <a:buChar char="ü"/>
            </a:pPr>
            <a:r>
              <a:rPr lang="en-US" sz="2100" dirty="0">
                <a:latin typeface="+mj-lt"/>
                <a:ea typeface="Open Sans" panose="020B0606030504020204" pitchFamily="34" charset="0"/>
                <a:cs typeface="Open Sans" panose="020B0606030504020204" pitchFamily="34" charset="0"/>
              </a:rPr>
              <a:t>Completed Case</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07CD1082782C8447A2E5F6674B11C69B" ma:contentTypeVersion="11" ma:contentTypeDescription="Yeni belge oluşturun." ma:contentTypeScope="" ma:versionID="5caf2a8d8e529218c0751f14c585f76c">
  <xsd:schema xmlns:xsd="http://www.w3.org/2001/XMLSchema" xmlns:xs="http://www.w3.org/2001/XMLSchema" xmlns:p="http://schemas.microsoft.com/office/2006/metadata/properties" xmlns:ns3="ab156fbd-f21b-4139-8aba-130042a00eb9" xmlns:ns4="59cbc671-708b-4b3b-8b12-9e8bf0a0166f" targetNamespace="http://schemas.microsoft.com/office/2006/metadata/properties" ma:root="true" ma:fieldsID="8234afad06eb250faa7649ccb0167842" ns3:_="" ns4:_="">
    <xsd:import namespace="ab156fbd-f21b-4139-8aba-130042a00eb9"/>
    <xsd:import namespace="59cbc671-708b-4b3b-8b12-9e8bf0a0166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156fbd-f21b-4139-8aba-130042a00eb9" elementFormDefault="qualified">
    <xsd:import namespace="http://schemas.microsoft.com/office/2006/documentManagement/types"/>
    <xsd:import namespace="http://schemas.microsoft.com/office/infopath/2007/PartnerControls"/>
    <xsd:element name="SharedWithUsers" ma:index="8" nillable="true" ma:displayName="Paylaşılanla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Ayrıntıları ile Paylaşıldı" ma:internalName="SharedWithDetails" ma:readOnly="true">
      <xsd:simpleType>
        <xsd:restriction base="dms:Note">
          <xsd:maxLength value="255"/>
        </xsd:restriction>
      </xsd:simpleType>
    </xsd:element>
    <xsd:element name="SharingHintHash" ma:index="10" nillable="true" ma:displayName="İpucu Paylaşımı Karması"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cbc671-708b-4b3b-8b12-9e8bf0a0166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50F7C9-A8E3-4D42-B8ED-403C5B57855D}">
  <ds:schemaRefs>
    <ds:schemaRef ds:uri="59cbc671-708b-4b3b-8b12-9e8bf0a0166f"/>
    <ds:schemaRef ds:uri="ab156fbd-f21b-4139-8aba-130042a00e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78FDA13-BB8B-4EF2-B7E7-A0294D329E1E}">
  <ds:schemaRefs>
    <ds:schemaRef ds:uri="http://schemas.microsoft.com/sharepoint/v3/contenttype/forms"/>
  </ds:schemaRefs>
</ds:datastoreItem>
</file>

<file path=customXml/itemProps3.xml><?xml version="1.0" encoding="utf-8"?>
<ds:datastoreItem xmlns:ds="http://schemas.openxmlformats.org/officeDocument/2006/customXml" ds:itemID="{E0BCB3C6-EC92-4CE8-A640-EE4206AE8371}">
  <ds:schemaRefs>
    <ds:schemaRef ds:uri="ab156fbd-f21b-4139-8aba-130042a00eb9"/>
    <ds:schemaRef ds:uri="http://www.w3.org/XML/1998/namespace"/>
    <ds:schemaRef ds:uri="http://schemas.microsoft.com/office/2006/metadata/properties"/>
    <ds:schemaRef ds:uri="http://schemas.microsoft.com/office/2006/documentManagement/types"/>
    <ds:schemaRef ds:uri="http://purl.org/dc/dcmitype/"/>
    <ds:schemaRef ds:uri="http://purl.org/dc/elements/1.1/"/>
    <ds:schemaRef ds:uri="http://purl.org/dc/terms/"/>
    <ds:schemaRef ds:uri="59cbc671-708b-4b3b-8b12-9e8bf0a0166f"/>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4061</TotalTime>
  <Words>940</Words>
  <Application>Microsoft Office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Libre Baskerville</vt:lpstr>
      <vt:lpstr>Calibri</vt:lpstr>
      <vt:lpstr>Times New Roman</vt:lpstr>
      <vt:lpstr>Arial</vt:lpstr>
      <vt:lpstr>Wingdings</vt:lpstr>
      <vt:lpstr>Blank Presentation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EMRE NEDIM HEPSAG</cp:lastModifiedBy>
  <cp:revision>331</cp:revision>
  <cp:lastPrinted>2006-11-15T16:04:57Z</cp:lastPrinted>
  <dcterms:modified xsi:type="dcterms:W3CDTF">2022-06-18T17:32:14Z</dcterms:modified>
  <cp:category>templates for scientific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0x01010007CD1082782C8447A2E5F6674B11C69B</vt:lpwstr>
  </property>
</Properties>
</file>